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2"/>
  </p:notesMasterIdLst>
  <p:handoutMasterIdLst>
    <p:handoutMasterId r:id="rId33"/>
  </p:handoutMasterIdLst>
  <p:sldIdLst>
    <p:sldId id="473" r:id="rId2"/>
    <p:sldId id="483" r:id="rId3"/>
    <p:sldId id="484" r:id="rId4"/>
    <p:sldId id="485" r:id="rId5"/>
    <p:sldId id="486" r:id="rId6"/>
    <p:sldId id="512" r:id="rId7"/>
    <p:sldId id="511" r:id="rId8"/>
    <p:sldId id="487" r:id="rId9"/>
    <p:sldId id="513" r:id="rId10"/>
    <p:sldId id="495" r:id="rId11"/>
    <p:sldId id="498" r:id="rId12"/>
    <p:sldId id="499" r:id="rId13"/>
    <p:sldId id="500" r:id="rId14"/>
    <p:sldId id="501" r:id="rId15"/>
    <p:sldId id="502" r:id="rId16"/>
    <p:sldId id="503" r:id="rId17"/>
    <p:sldId id="504" r:id="rId18"/>
    <p:sldId id="505" r:id="rId19"/>
    <p:sldId id="506" r:id="rId20"/>
    <p:sldId id="507" r:id="rId21"/>
    <p:sldId id="488" r:id="rId22"/>
    <p:sldId id="508" r:id="rId23"/>
    <p:sldId id="490" r:id="rId24"/>
    <p:sldId id="489" r:id="rId25"/>
    <p:sldId id="480" r:id="rId26"/>
    <p:sldId id="514" r:id="rId27"/>
    <p:sldId id="493" r:id="rId28"/>
    <p:sldId id="494" r:id="rId29"/>
    <p:sldId id="509" r:id="rId30"/>
    <p:sldId id="510" r:id="rId3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D54209"/>
    <a:srgbClr val="BF5700"/>
    <a:srgbClr val="FF7401"/>
    <a:srgbClr val="F78925"/>
    <a:srgbClr val="CDCDDA"/>
    <a:srgbClr val="8D0000"/>
    <a:srgbClr val="FFFFCC"/>
    <a:srgbClr val="000000"/>
    <a:srgbClr val="E8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01A589-9FB4-4831-BC91-9BDEA38CEFEC}" v="505" dt="2022-08-09T00:17:02.622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7776" autoAdjust="0"/>
  </p:normalViewPr>
  <p:slideViewPr>
    <p:cSldViewPr snapToGrid="0">
      <p:cViewPr varScale="1">
        <p:scale>
          <a:sx n="111" d="100"/>
          <a:sy n="111" d="100"/>
        </p:scale>
        <p:origin x="282" y="84"/>
      </p:cViewPr>
      <p:guideLst>
        <p:guide orient="horz" pos="288"/>
        <p:guide pos="7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958" y="9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Misael M" userId="1d0ead06-f695-4fa0-9a14-d29dc7a06678" providerId="ADAL" clId="{BE943BDC-8734-4517-B5AC-705BA1817C9C}"/>
    <pc:docChg chg="delSld modSld sldOrd">
      <pc:chgData name="Morales, Misael M" userId="1d0ead06-f695-4fa0-9a14-d29dc7a06678" providerId="ADAL" clId="{BE943BDC-8734-4517-B5AC-705BA1817C9C}" dt="2022-08-01T20:09:39.062" v="5"/>
      <pc:docMkLst>
        <pc:docMk/>
      </pc:docMkLst>
      <pc:sldChg chg="ord">
        <pc:chgData name="Morales, Misael M" userId="1d0ead06-f695-4fa0-9a14-d29dc7a06678" providerId="ADAL" clId="{BE943BDC-8734-4517-B5AC-705BA1817C9C}" dt="2022-08-01T20:09:39.062" v="5"/>
        <pc:sldMkLst>
          <pc:docMk/>
          <pc:sldMk cId="3362232545" sldId="480"/>
        </pc:sldMkLst>
      </pc:sldChg>
      <pc:sldChg chg="ord">
        <pc:chgData name="Morales, Misael M" userId="1d0ead06-f695-4fa0-9a14-d29dc7a06678" providerId="ADAL" clId="{BE943BDC-8734-4517-B5AC-705BA1817C9C}" dt="2022-08-01T20:09:36.489" v="3"/>
        <pc:sldMkLst>
          <pc:docMk/>
          <pc:sldMk cId="420480168" sldId="483"/>
        </pc:sldMkLst>
      </pc:sldChg>
      <pc:sldChg chg="del">
        <pc:chgData name="Morales, Misael M" userId="1d0ead06-f695-4fa0-9a14-d29dc7a06678" providerId="ADAL" clId="{BE943BDC-8734-4517-B5AC-705BA1817C9C}" dt="2022-08-01T20:09:32.359" v="0" actId="47"/>
        <pc:sldMkLst>
          <pc:docMk/>
          <pc:sldMk cId="3195918136" sldId="484"/>
        </pc:sldMkLst>
      </pc:sldChg>
      <pc:sldChg chg="del">
        <pc:chgData name="Morales, Misael M" userId="1d0ead06-f695-4fa0-9a14-d29dc7a06678" providerId="ADAL" clId="{BE943BDC-8734-4517-B5AC-705BA1817C9C}" dt="2022-08-01T20:09:33.608" v="1" actId="47"/>
        <pc:sldMkLst>
          <pc:docMk/>
          <pc:sldMk cId="1285442813" sldId="485"/>
        </pc:sldMkLst>
      </pc:sldChg>
    </pc:docChg>
  </pc:docChgLst>
  <pc:docChgLst>
    <pc:chgData name="Morales, Misael M" userId="1d0ead06-f695-4fa0-9a14-d29dc7a06678" providerId="ADAL" clId="{B001A589-9FB4-4831-BC91-9BDEA38CEFEC}"/>
    <pc:docChg chg="undo redo custSel addSld delSld modSld sldOrd">
      <pc:chgData name="Morales, Misael M" userId="1d0ead06-f695-4fa0-9a14-d29dc7a06678" providerId="ADAL" clId="{B001A589-9FB4-4831-BC91-9BDEA38CEFEC}" dt="2022-08-09T00:54:58.856" v="3681"/>
      <pc:docMkLst>
        <pc:docMk/>
      </pc:docMkLst>
      <pc:sldChg chg="modSp mod">
        <pc:chgData name="Morales, Misael M" userId="1d0ead06-f695-4fa0-9a14-d29dc7a06678" providerId="ADAL" clId="{B001A589-9FB4-4831-BC91-9BDEA38CEFEC}" dt="2022-08-09T00:54:58.856" v="3681"/>
        <pc:sldMkLst>
          <pc:docMk/>
          <pc:sldMk cId="1100177957" sldId="473"/>
        </pc:sldMkLst>
        <pc:spChg chg="mod">
          <ac:chgData name="Morales, Misael M" userId="1d0ead06-f695-4fa0-9a14-d29dc7a06678" providerId="ADAL" clId="{B001A589-9FB4-4831-BC91-9BDEA38CEFEC}" dt="2022-08-01T20:13:19.108" v="306" actId="20577"/>
          <ac:spMkLst>
            <pc:docMk/>
            <pc:sldMk cId="1100177957" sldId="473"/>
            <ac:spMk id="2" creationId="{74426256-4B26-4D8E-AFFC-17C5537C23E6}"/>
          </ac:spMkLst>
        </pc:spChg>
        <pc:spChg chg="mod">
          <ac:chgData name="Morales, Misael M" userId="1d0ead06-f695-4fa0-9a14-d29dc7a06678" providerId="ADAL" clId="{B001A589-9FB4-4831-BC91-9BDEA38CEFEC}" dt="2022-08-09T00:54:58.856" v="3681"/>
          <ac:spMkLst>
            <pc:docMk/>
            <pc:sldMk cId="1100177957" sldId="473"/>
            <ac:spMk id="3" creationId="{DF64A768-1C4C-4AEB-98C6-B254B0A0B1E2}"/>
          </ac:spMkLst>
        </pc:spChg>
      </pc:sldChg>
      <pc:sldChg chg="del">
        <pc:chgData name="Morales, Misael M" userId="1d0ead06-f695-4fa0-9a14-d29dc7a06678" providerId="ADAL" clId="{B001A589-9FB4-4831-BC91-9BDEA38CEFEC}" dt="2022-08-03T21:52:13.818" v="1932" actId="47"/>
        <pc:sldMkLst>
          <pc:docMk/>
          <pc:sldMk cId="208676964" sldId="475"/>
        </pc:sldMkLst>
      </pc:sldChg>
      <pc:sldChg chg="del">
        <pc:chgData name="Morales, Misael M" userId="1d0ead06-f695-4fa0-9a14-d29dc7a06678" providerId="ADAL" clId="{B001A589-9FB4-4831-BC91-9BDEA38CEFEC}" dt="2022-08-03T21:52:14.319" v="1933" actId="47"/>
        <pc:sldMkLst>
          <pc:docMk/>
          <pc:sldMk cId="3756790688" sldId="476"/>
        </pc:sldMkLst>
      </pc:sldChg>
      <pc:sldChg chg="del">
        <pc:chgData name="Morales, Misael M" userId="1d0ead06-f695-4fa0-9a14-d29dc7a06678" providerId="ADAL" clId="{B001A589-9FB4-4831-BC91-9BDEA38CEFEC}" dt="2022-08-03T21:52:14.837" v="1934" actId="47"/>
        <pc:sldMkLst>
          <pc:docMk/>
          <pc:sldMk cId="3277042633" sldId="477"/>
        </pc:sldMkLst>
      </pc:sldChg>
      <pc:sldChg chg="del">
        <pc:chgData name="Morales, Misael M" userId="1d0ead06-f695-4fa0-9a14-d29dc7a06678" providerId="ADAL" clId="{B001A589-9FB4-4831-BC91-9BDEA38CEFEC}" dt="2022-08-03T21:52:15.460" v="1935" actId="47"/>
        <pc:sldMkLst>
          <pc:docMk/>
          <pc:sldMk cId="2641445405" sldId="478"/>
        </pc:sldMkLst>
      </pc:sldChg>
      <pc:sldChg chg="del">
        <pc:chgData name="Morales, Misael M" userId="1d0ead06-f695-4fa0-9a14-d29dc7a06678" providerId="ADAL" clId="{B001A589-9FB4-4831-BC91-9BDEA38CEFEC}" dt="2022-08-03T21:52:16.069" v="1936" actId="47"/>
        <pc:sldMkLst>
          <pc:docMk/>
          <pc:sldMk cId="2962625645" sldId="479"/>
        </pc:sldMkLst>
      </pc:sldChg>
      <pc:sldChg chg="addSp delSp modSp mod">
        <pc:chgData name="Morales, Misael M" userId="1d0ead06-f695-4fa0-9a14-d29dc7a06678" providerId="ADAL" clId="{B001A589-9FB4-4831-BC91-9BDEA38CEFEC}" dt="2022-08-08T23:30:29.659" v="3408"/>
        <pc:sldMkLst>
          <pc:docMk/>
          <pc:sldMk cId="3362232545" sldId="480"/>
        </pc:sldMkLst>
        <pc:spChg chg="mod">
          <ac:chgData name="Morales, Misael M" userId="1d0ead06-f695-4fa0-9a14-d29dc7a06678" providerId="ADAL" clId="{B001A589-9FB4-4831-BC91-9BDEA38CEFEC}" dt="2022-08-03T16:23:46.891" v="1149"/>
          <ac:spMkLst>
            <pc:docMk/>
            <pc:sldMk cId="3362232545" sldId="480"/>
            <ac:spMk id="7" creationId="{65E85F7F-7AE3-84F3-2EBE-47B035EB510A}"/>
          </ac:spMkLst>
        </pc:spChg>
        <pc:spChg chg="mod">
          <ac:chgData name="Morales, Misael M" userId="1d0ead06-f695-4fa0-9a14-d29dc7a06678" providerId="ADAL" clId="{B001A589-9FB4-4831-BC91-9BDEA38CEFEC}" dt="2022-08-08T23:30:29.659" v="3408"/>
          <ac:spMkLst>
            <pc:docMk/>
            <pc:sldMk cId="3362232545" sldId="480"/>
            <ac:spMk id="7" creationId="{68FD8649-0ED8-960D-E542-B2C0726489F8}"/>
          </ac:spMkLst>
        </pc:spChg>
        <pc:spChg chg="mod">
          <ac:chgData name="Morales, Misael M" userId="1d0ead06-f695-4fa0-9a14-d29dc7a06678" providerId="ADAL" clId="{B001A589-9FB4-4831-BC91-9BDEA38CEFEC}" dt="2022-08-08T23:30:29.659" v="3408"/>
          <ac:spMkLst>
            <pc:docMk/>
            <pc:sldMk cId="3362232545" sldId="480"/>
            <ac:spMk id="8" creationId="{9E2FBA27-2D0C-84EF-43F2-70BADFD98D51}"/>
          </ac:spMkLst>
        </pc:spChg>
        <pc:spChg chg="mod">
          <ac:chgData name="Morales, Misael M" userId="1d0ead06-f695-4fa0-9a14-d29dc7a06678" providerId="ADAL" clId="{B001A589-9FB4-4831-BC91-9BDEA38CEFEC}" dt="2022-08-03T16:23:46.891" v="1149"/>
          <ac:spMkLst>
            <pc:docMk/>
            <pc:sldMk cId="3362232545" sldId="480"/>
            <ac:spMk id="8" creationId="{F815279E-49F8-284A-9063-7C32FF0D5E4B}"/>
          </ac:spMkLst>
        </pc:spChg>
        <pc:grpChg chg="add mod">
          <ac:chgData name="Morales, Misael M" userId="1d0ead06-f695-4fa0-9a14-d29dc7a06678" providerId="ADAL" clId="{B001A589-9FB4-4831-BC91-9BDEA38CEFEC}" dt="2022-08-08T23:30:29.659" v="3408"/>
          <ac:grpSpMkLst>
            <pc:docMk/>
            <pc:sldMk cId="3362232545" sldId="480"/>
            <ac:grpSpMk id="5" creationId="{87A91552-6143-C42C-8805-AB7056426454}"/>
          </ac:grpSpMkLst>
        </pc:grpChg>
        <pc:grpChg chg="add del mod">
          <ac:chgData name="Morales, Misael M" userId="1d0ead06-f695-4fa0-9a14-d29dc7a06678" providerId="ADAL" clId="{B001A589-9FB4-4831-BC91-9BDEA38CEFEC}" dt="2022-08-03T16:24:22.667" v="1155" actId="478"/>
          <ac:grpSpMkLst>
            <pc:docMk/>
            <pc:sldMk cId="3362232545" sldId="480"/>
            <ac:grpSpMk id="6" creationId="{3786B22C-7259-665C-C09E-C68A99DC3737}"/>
          </ac:grpSpMkLst>
        </pc:grpChg>
        <pc:picChg chg="del">
          <ac:chgData name="Morales, Misael M" userId="1d0ead06-f695-4fa0-9a14-d29dc7a06678" providerId="ADAL" clId="{B001A589-9FB4-4831-BC91-9BDEA38CEFEC}" dt="2022-08-08T22:54:46.386" v="3394" actId="478"/>
          <ac:picMkLst>
            <pc:docMk/>
            <pc:sldMk cId="3362232545" sldId="480"/>
            <ac:picMk id="5" creationId="{A7CAA679-980C-4E33-B9B5-65BE6497F49A}"/>
          </ac:picMkLst>
        </pc:picChg>
        <pc:picChg chg="add mod">
          <ac:chgData name="Morales, Misael M" userId="1d0ead06-f695-4fa0-9a14-d29dc7a06678" providerId="ADAL" clId="{B001A589-9FB4-4831-BC91-9BDEA38CEFEC}" dt="2022-08-08T22:55:02.607" v="3400" actId="1076"/>
          <ac:picMkLst>
            <pc:docMk/>
            <pc:sldMk cId="3362232545" sldId="480"/>
            <ac:picMk id="6" creationId="{0CA2A6CA-7681-BA2E-6CAA-E07F2A08AA5F}"/>
          </ac:picMkLst>
        </pc:picChg>
      </pc:sldChg>
      <pc:sldChg chg="del ord">
        <pc:chgData name="Morales, Misael M" userId="1d0ead06-f695-4fa0-9a14-d29dc7a06678" providerId="ADAL" clId="{B001A589-9FB4-4831-BC91-9BDEA38CEFEC}" dt="2022-08-03T21:52:13.298" v="1931" actId="47"/>
        <pc:sldMkLst>
          <pc:docMk/>
          <pc:sldMk cId="313574138" sldId="482"/>
        </pc:sldMkLst>
      </pc:sldChg>
      <pc:sldChg chg="addSp delSp modSp mod">
        <pc:chgData name="Morales, Misael M" userId="1d0ead06-f695-4fa0-9a14-d29dc7a06678" providerId="ADAL" clId="{B001A589-9FB4-4831-BC91-9BDEA38CEFEC}" dt="2022-08-03T16:37:32.476" v="1388" actId="114"/>
        <pc:sldMkLst>
          <pc:docMk/>
          <pc:sldMk cId="420480168" sldId="483"/>
        </pc:sldMkLst>
        <pc:spChg chg="del mod">
          <ac:chgData name="Morales, Misael M" userId="1d0ead06-f695-4fa0-9a14-d29dc7a06678" providerId="ADAL" clId="{B001A589-9FB4-4831-BC91-9BDEA38CEFEC}" dt="2022-08-03T16:37:29.521" v="1387" actId="478"/>
          <ac:spMkLst>
            <pc:docMk/>
            <pc:sldMk cId="420480168" sldId="483"/>
            <ac:spMk id="2" creationId="{34692A04-8F5E-457D-BC4C-833D592EE3C7}"/>
          </ac:spMkLst>
        </pc:spChg>
        <pc:spChg chg="mod">
          <ac:chgData name="Morales, Misael M" userId="1d0ead06-f695-4fa0-9a14-d29dc7a06678" providerId="ADAL" clId="{B001A589-9FB4-4831-BC91-9BDEA38CEFEC}" dt="2022-08-01T20:14:26.080" v="398" actId="20577"/>
          <ac:spMkLst>
            <pc:docMk/>
            <pc:sldMk cId="420480168" sldId="483"/>
            <ac:spMk id="7" creationId="{FB6E93D1-DAB3-4DB0-AD78-2CDAB59A9946}"/>
          </ac:spMkLst>
        </pc:spChg>
        <pc:spChg chg="add mod">
          <ac:chgData name="Morales, Misael M" userId="1d0ead06-f695-4fa0-9a14-d29dc7a06678" providerId="ADAL" clId="{B001A589-9FB4-4831-BC91-9BDEA38CEFEC}" dt="2022-08-03T16:37:32.476" v="1388" actId="114"/>
          <ac:spMkLst>
            <pc:docMk/>
            <pc:sldMk cId="420480168" sldId="483"/>
            <ac:spMk id="10" creationId="{CB918A2C-FEBD-ADB0-7F77-9B42BC351ABB}"/>
          </ac:spMkLst>
        </pc:spChg>
      </pc:sldChg>
      <pc:sldChg chg="addSp modSp new mod modAnim chgLayout">
        <pc:chgData name="Morales, Misael M" userId="1d0ead06-f695-4fa0-9a14-d29dc7a06678" providerId="ADAL" clId="{B001A589-9FB4-4831-BC91-9BDEA38CEFEC}" dt="2022-08-09T00:15:20.388" v="3659"/>
        <pc:sldMkLst>
          <pc:docMk/>
          <pc:sldMk cId="1159086387" sldId="484"/>
        </pc:sldMkLst>
        <pc:spChg chg="mod ord">
          <ac:chgData name="Morales, Misael M" userId="1d0ead06-f695-4fa0-9a14-d29dc7a06678" providerId="ADAL" clId="{B001A589-9FB4-4831-BC91-9BDEA38CEFEC}" dt="2022-08-01T20:16:48.760" v="783" actId="700"/>
          <ac:spMkLst>
            <pc:docMk/>
            <pc:sldMk cId="1159086387" sldId="484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3T16:31:45.335" v="1330" actId="20577"/>
          <ac:spMkLst>
            <pc:docMk/>
            <pc:sldMk cId="1159086387" sldId="484"/>
            <ac:spMk id="3" creationId="{99A14EDA-8492-7BA5-F9AF-3B89CA371FD6}"/>
          </ac:spMkLst>
        </pc:spChg>
        <pc:spChg chg="mod">
          <ac:chgData name="Morales, Misael M" userId="1d0ead06-f695-4fa0-9a14-d29dc7a06678" providerId="ADAL" clId="{B001A589-9FB4-4831-BC91-9BDEA38CEFEC}" dt="2022-08-03T16:23:25.645" v="1131"/>
          <ac:spMkLst>
            <pc:docMk/>
            <pc:sldMk cId="1159086387" sldId="484"/>
            <ac:spMk id="5" creationId="{B0C328EE-C491-B0F0-02D0-0C73734E5712}"/>
          </ac:spMkLst>
        </pc:spChg>
        <pc:spChg chg="mod">
          <ac:chgData name="Morales, Misael M" userId="1d0ead06-f695-4fa0-9a14-d29dc7a06678" providerId="ADAL" clId="{B001A589-9FB4-4831-BC91-9BDEA38CEFEC}" dt="2022-08-03T16:23:25.645" v="1131"/>
          <ac:spMkLst>
            <pc:docMk/>
            <pc:sldMk cId="1159086387" sldId="484"/>
            <ac:spMk id="6" creationId="{08675B55-9A0D-03CB-58D0-7A7980DCA315}"/>
          </ac:spMkLst>
        </pc:spChg>
        <pc:grpChg chg="add mod">
          <ac:chgData name="Morales, Misael M" userId="1d0ead06-f695-4fa0-9a14-d29dc7a06678" providerId="ADAL" clId="{B001A589-9FB4-4831-BC91-9BDEA38CEFEC}" dt="2022-08-03T16:23:25.645" v="1131"/>
          <ac:grpSpMkLst>
            <pc:docMk/>
            <pc:sldMk cId="1159086387" sldId="484"/>
            <ac:grpSpMk id="4" creationId="{D4242C88-C088-CA08-898B-0BB417639962}"/>
          </ac:grpSpMkLst>
        </pc:grpChg>
      </pc:sldChg>
      <pc:sldChg chg="addSp delSp modSp add mod modAnim">
        <pc:chgData name="Morales, Misael M" userId="1d0ead06-f695-4fa0-9a14-d29dc7a06678" providerId="ADAL" clId="{B001A589-9FB4-4831-BC91-9BDEA38CEFEC}" dt="2022-08-09T00:12:37.059" v="3627"/>
        <pc:sldMkLst>
          <pc:docMk/>
          <pc:sldMk cId="704882262" sldId="485"/>
        </pc:sldMkLst>
        <pc:spChg chg="mod">
          <ac:chgData name="Morales, Misael M" userId="1d0ead06-f695-4fa0-9a14-d29dc7a06678" providerId="ADAL" clId="{B001A589-9FB4-4831-BC91-9BDEA38CEFEC}" dt="2022-08-01T20:16:00.341" v="690" actId="255"/>
          <ac:spMkLst>
            <pc:docMk/>
            <pc:sldMk cId="704882262" sldId="485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3T16:22:00.437" v="1117" actId="14100"/>
          <ac:spMkLst>
            <pc:docMk/>
            <pc:sldMk cId="704882262" sldId="485"/>
            <ac:spMk id="3" creationId="{5CE007FE-0DF6-EDE4-10DC-E36FD3F2C1E9}"/>
          </ac:spMkLst>
        </pc:spChg>
        <pc:spChg chg="add del mod">
          <ac:chgData name="Morales, Misael M" userId="1d0ead06-f695-4fa0-9a14-d29dc7a06678" providerId="ADAL" clId="{B001A589-9FB4-4831-BC91-9BDEA38CEFEC}" dt="2022-08-03T01:19:28.948" v="1028" actId="478"/>
          <ac:spMkLst>
            <pc:docMk/>
            <pc:sldMk cId="704882262" sldId="485"/>
            <ac:spMk id="4" creationId="{54E72DAF-A057-0A6A-804E-64BE3BDBD59C}"/>
          </ac:spMkLst>
        </pc:spChg>
        <pc:spChg chg="add mod">
          <ac:chgData name="Morales, Misael M" userId="1d0ead06-f695-4fa0-9a14-d29dc7a06678" providerId="ADAL" clId="{B001A589-9FB4-4831-BC91-9BDEA38CEFEC}" dt="2022-08-03T16:21:14.953" v="1112" actId="164"/>
          <ac:spMkLst>
            <pc:docMk/>
            <pc:sldMk cId="704882262" sldId="485"/>
            <ac:spMk id="6" creationId="{D8D21A0E-606A-8B92-27B7-8806AD48FC3A}"/>
          </ac:spMkLst>
        </pc:spChg>
        <pc:spChg chg="add mod">
          <ac:chgData name="Morales, Misael M" userId="1d0ead06-f695-4fa0-9a14-d29dc7a06678" providerId="ADAL" clId="{B001A589-9FB4-4831-BC91-9BDEA38CEFEC}" dt="2022-08-03T16:22:18.700" v="1129" actId="20577"/>
          <ac:spMkLst>
            <pc:docMk/>
            <pc:sldMk cId="704882262" sldId="485"/>
            <ac:spMk id="7" creationId="{A3100D80-EE98-8679-65A6-2F012E8CEA4B}"/>
          </ac:spMkLst>
        </pc:spChg>
        <pc:spChg chg="mod">
          <ac:chgData name="Morales, Misael M" userId="1d0ead06-f695-4fa0-9a14-d29dc7a06678" providerId="ADAL" clId="{B001A589-9FB4-4831-BC91-9BDEA38CEFEC}" dt="2022-08-03T16:23:26.907" v="1132"/>
          <ac:spMkLst>
            <pc:docMk/>
            <pc:sldMk cId="704882262" sldId="485"/>
            <ac:spMk id="10" creationId="{113F9999-17E1-F316-5473-4A2EA0D62CEC}"/>
          </ac:spMkLst>
        </pc:spChg>
        <pc:spChg chg="mod">
          <ac:chgData name="Morales, Misael M" userId="1d0ead06-f695-4fa0-9a14-d29dc7a06678" providerId="ADAL" clId="{B001A589-9FB4-4831-BC91-9BDEA38CEFEC}" dt="2022-08-03T16:23:26.907" v="1132"/>
          <ac:spMkLst>
            <pc:docMk/>
            <pc:sldMk cId="704882262" sldId="485"/>
            <ac:spMk id="11" creationId="{0F00D846-A8FD-0F19-4241-9446407E03D9}"/>
          </ac:spMkLst>
        </pc:spChg>
        <pc:grpChg chg="add mod">
          <ac:chgData name="Morales, Misael M" userId="1d0ead06-f695-4fa0-9a14-d29dc7a06678" providerId="ADAL" clId="{B001A589-9FB4-4831-BC91-9BDEA38CEFEC}" dt="2022-08-03T16:21:18.430" v="1113" actId="1076"/>
          <ac:grpSpMkLst>
            <pc:docMk/>
            <pc:sldMk cId="704882262" sldId="485"/>
            <ac:grpSpMk id="8" creationId="{6D7C9B55-967F-B4A1-4716-1D9603768376}"/>
          </ac:grpSpMkLst>
        </pc:grpChg>
        <pc:grpChg chg="add mod">
          <ac:chgData name="Morales, Misael M" userId="1d0ead06-f695-4fa0-9a14-d29dc7a06678" providerId="ADAL" clId="{B001A589-9FB4-4831-BC91-9BDEA38CEFEC}" dt="2022-08-03T16:23:26.907" v="1132"/>
          <ac:grpSpMkLst>
            <pc:docMk/>
            <pc:sldMk cId="704882262" sldId="485"/>
            <ac:grpSpMk id="9" creationId="{348A0646-C2D7-D975-B500-5E8D7E2939B9}"/>
          </ac:grpSpMkLst>
        </pc:grpChg>
        <pc:picChg chg="add mod modCrop">
          <ac:chgData name="Morales, Misael M" userId="1d0ead06-f695-4fa0-9a14-d29dc7a06678" providerId="ADAL" clId="{B001A589-9FB4-4831-BC91-9BDEA38CEFEC}" dt="2022-08-03T16:21:14.953" v="1112" actId="164"/>
          <ac:picMkLst>
            <pc:docMk/>
            <pc:sldMk cId="704882262" sldId="485"/>
            <ac:picMk id="5" creationId="{4B24BC74-CB28-CD14-37E8-E93F0AF5DA4F}"/>
          </ac:picMkLst>
        </pc:picChg>
      </pc:sldChg>
      <pc:sldChg chg="addSp delSp modSp add mod">
        <pc:chgData name="Morales, Misael M" userId="1d0ead06-f695-4fa0-9a14-d29dc7a06678" providerId="ADAL" clId="{B001A589-9FB4-4831-BC91-9BDEA38CEFEC}" dt="2022-08-04T05:33:57.652" v="3389" actId="478"/>
        <pc:sldMkLst>
          <pc:docMk/>
          <pc:sldMk cId="2257826794" sldId="486"/>
        </pc:sldMkLst>
        <pc:spChg chg="mod">
          <ac:chgData name="Morales, Misael M" userId="1d0ead06-f695-4fa0-9a14-d29dc7a06678" providerId="ADAL" clId="{B001A589-9FB4-4831-BC91-9BDEA38CEFEC}" dt="2022-08-01T20:16:04.224" v="691" actId="255"/>
          <ac:spMkLst>
            <pc:docMk/>
            <pc:sldMk cId="2257826794" sldId="486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3T16:28:41.966" v="1250" actId="115"/>
          <ac:spMkLst>
            <pc:docMk/>
            <pc:sldMk cId="2257826794" sldId="486"/>
            <ac:spMk id="3" creationId="{1E340DEB-0C31-7052-90F5-0F9D9DE37314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6" creationId="{6C8B16D4-FB27-818E-501C-A7660893B687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7" creationId="{6F160A73-44F5-3EDD-486A-D1986A65A7FC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8" creationId="{0ABF9E81-CA1D-F10A-86CC-13412504E6B0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9" creationId="{5513F47C-33B0-DE93-74A9-4DEFD33ACCD2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10" creationId="{03376C60-451F-A59F-2776-6BBA4D0717C2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11" creationId="{773F799A-2D6F-E232-4436-871FED90D608}"/>
          </ac:spMkLst>
        </pc:spChg>
        <pc:spChg chg="mod">
          <ac:chgData name="Morales, Misael M" userId="1d0ead06-f695-4fa0-9a14-d29dc7a06678" providerId="ADAL" clId="{B001A589-9FB4-4831-BC91-9BDEA38CEFEC}" dt="2022-08-03T16:32:26.721" v="1331" actId="207"/>
          <ac:spMkLst>
            <pc:docMk/>
            <pc:sldMk cId="2257826794" sldId="486"/>
            <ac:spMk id="16" creationId="{3195DD67-4145-919E-690C-5BB8176C7548}"/>
          </ac:spMkLst>
        </pc:spChg>
        <pc:spChg chg="mod">
          <ac:chgData name="Morales, Misael M" userId="1d0ead06-f695-4fa0-9a14-d29dc7a06678" providerId="ADAL" clId="{B001A589-9FB4-4831-BC91-9BDEA38CEFEC}" dt="2022-08-03T21:50:22.435" v="1920" actId="14100"/>
          <ac:spMkLst>
            <pc:docMk/>
            <pc:sldMk cId="2257826794" sldId="486"/>
            <ac:spMk id="18" creationId="{61779245-2493-D0B2-B0AB-FE33240C2CAE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19" creationId="{3502C1A3-3697-268D-86B5-935969830CE3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0" creationId="{02905468-5B31-5D3B-2CAC-56220515283A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1" creationId="{063579E9-E31E-D4BE-609E-3DB1759C0CE2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2" creationId="{CD7DBD0D-0B6C-37CA-15F1-B84D902340CB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3" creationId="{14656942-381A-3F8D-5C88-0B0F7E5D2510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4" creationId="{1E540387-EDB1-2BE1-4337-5226A2791B06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5" creationId="{B6723F4D-2A33-D709-F0F2-70692CEE2582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6" creationId="{320E38B8-9C8A-7375-2F69-541E52FD9A13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7" creationId="{67637187-1042-2745-F69C-C423A7FF527A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8" creationId="{F6D44776-483C-FD9D-8235-51BD8BE17CD9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29" creationId="{D3257F03-BB5B-D736-CF8D-230C1A373892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0" creationId="{7EDA2ABE-C0DB-AA43-92AF-F7054A7D2829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1" creationId="{79CCA5DE-8E80-E5D7-89F7-40CC7E29C1C4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2" creationId="{ACE2DC9E-F6C3-B46C-F811-47DFCC121DAB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3" creationId="{62EFE6FD-06DB-AE1A-DA39-EA9348D2731E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4" creationId="{C38A8E43-E0AF-82F5-4023-0F2E004446E1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5" creationId="{30C6F1ED-4047-5497-ADE7-512810D88305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6" creationId="{CA08126C-2D6C-B8A6-60FD-DEC46034F18C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7" creationId="{18B065B5-3338-75E6-E019-4C13BCB13381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38" creationId="{BF8AB13B-BB78-4BFE-8E9C-D47B0E9822BD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43" creationId="{D864022E-348D-EC28-01B9-07048FD47508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44" creationId="{AEF1F1E8-7220-4D08-BF5B-C8F4A4A7EE34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45" creationId="{D3D6E0A5-E3C0-B212-62CA-90272FD246BB}"/>
          </ac:spMkLst>
        </pc:spChg>
        <pc:spChg chg="mod">
          <ac:chgData name="Morales, Misael M" userId="1d0ead06-f695-4fa0-9a14-d29dc7a06678" providerId="ADAL" clId="{B001A589-9FB4-4831-BC91-9BDEA38CEFEC}" dt="2022-08-01T20:17:54.304" v="790"/>
          <ac:spMkLst>
            <pc:docMk/>
            <pc:sldMk cId="2257826794" sldId="486"/>
            <ac:spMk id="46" creationId="{996D15D4-C7C9-A26F-BDBD-5F05E2449B2A}"/>
          </ac:spMkLst>
        </pc:spChg>
        <pc:spChg chg="add mod">
          <ac:chgData name="Morales, Misael M" userId="1d0ead06-f695-4fa0-9a14-d29dc7a06678" providerId="ADAL" clId="{B001A589-9FB4-4831-BC91-9BDEA38CEFEC}" dt="2022-08-03T16:24:32.626" v="1157" actId="1076"/>
          <ac:spMkLst>
            <pc:docMk/>
            <pc:sldMk cId="2257826794" sldId="486"/>
            <ac:spMk id="47" creationId="{E1D82CDB-CDE8-0293-D0BB-2FCCE7F4EF29}"/>
          </ac:spMkLst>
        </pc:spChg>
        <pc:spChg chg="mod">
          <ac:chgData name="Morales, Misael M" userId="1d0ead06-f695-4fa0-9a14-d29dc7a06678" providerId="ADAL" clId="{B001A589-9FB4-4831-BC91-9BDEA38CEFEC}" dt="2022-08-03T16:23:28.075" v="1133"/>
          <ac:spMkLst>
            <pc:docMk/>
            <pc:sldMk cId="2257826794" sldId="486"/>
            <ac:spMk id="51" creationId="{5B3DFE0C-820B-C564-AAC8-14BCC6974C6A}"/>
          </ac:spMkLst>
        </pc:spChg>
        <pc:spChg chg="mod">
          <ac:chgData name="Morales, Misael M" userId="1d0ead06-f695-4fa0-9a14-d29dc7a06678" providerId="ADAL" clId="{B001A589-9FB4-4831-BC91-9BDEA38CEFEC}" dt="2022-08-03T16:23:28.075" v="1133"/>
          <ac:spMkLst>
            <pc:docMk/>
            <pc:sldMk cId="2257826794" sldId="486"/>
            <ac:spMk id="52" creationId="{FC565BF1-4819-9876-5C6A-F22F51619E7E}"/>
          </ac:spMkLst>
        </pc:spChg>
        <pc:grpChg chg="add mod">
          <ac:chgData name="Morales, Misael M" userId="1d0ead06-f695-4fa0-9a14-d29dc7a06678" providerId="ADAL" clId="{B001A589-9FB4-4831-BC91-9BDEA38CEFEC}" dt="2022-08-03T21:50:17.974" v="1919" actId="1076"/>
          <ac:grpSpMkLst>
            <pc:docMk/>
            <pc:sldMk cId="2257826794" sldId="486"/>
            <ac:grpSpMk id="4" creationId="{E54C3F6F-D912-EEEB-5E25-60AB216DD398}"/>
          </ac:grpSpMkLst>
        </pc:grpChg>
        <pc:grpChg chg="mod">
          <ac:chgData name="Morales, Misael M" userId="1d0ead06-f695-4fa0-9a14-d29dc7a06678" providerId="ADAL" clId="{B001A589-9FB4-4831-BC91-9BDEA38CEFEC}" dt="2022-08-01T20:17:54.304" v="790"/>
          <ac:grpSpMkLst>
            <pc:docMk/>
            <pc:sldMk cId="2257826794" sldId="486"/>
            <ac:grpSpMk id="5" creationId="{9F9519F3-CDDD-8E1B-2D71-24482121B5FD}"/>
          </ac:grpSpMkLst>
        </pc:grpChg>
        <pc:grpChg chg="mod">
          <ac:chgData name="Morales, Misael M" userId="1d0ead06-f695-4fa0-9a14-d29dc7a06678" providerId="ADAL" clId="{B001A589-9FB4-4831-BC91-9BDEA38CEFEC}" dt="2022-08-01T20:17:54.304" v="790"/>
          <ac:grpSpMkLst>
            <pc:docMk/>
            <pc:sldMk cId="2257826794" sldId="486"/>
            <ac:grpSpMk id="12" creationId="{556D67B8-B31A-9C0D-BF5F-30FA5D9E9635}"/>
          </ac:grpSpMkLst>
        </pc:grpChg>
        <pc:grpChg chg="add mod">
          <ac:chgData name="Morales, Misael M" userId="1d0ead06-f695-4fa0-9a14-d29dc7a06678" providerId="ADAL" clId="{B001A589-9FB4-4831-BC91-9BDEA38CEFEC}" dt="2022-08-03T01:18:18.161" v="1013" actId="1076"/>
          <ac:grpSpMkLst>
            <pc:docMk/>
            <pc:sldMk cId="2257826794" sldId="486"/>
            <ac:grpSpMk id="48" creationId="{327EB098-BB7A-008E-0926-B808609B2FCC}"/>
          </ac:grpSpMkLst>
        </pc:grpChg>
        <pc:grpChg chg="add mod">
          <ac:chgData name="Morales, Misael M" userId="1d0ead06-f695-4fa0-9a14-d29dc7a06678" providerId="ADAL" clId="{B001A589-9FB4-4831-BC91-9BDEA38CEFEC}" dt="2022-08-03T16:23:28.075" v="1133"/>
          <ac:grpSpMkLst>
            <pc:docMk/>
            <pc:sldMk cId="2257826794" sldId="486"/>
            <ac:grpSpMk id="50" creationId="{4F600485-423F-BA33-D0C3-B352D7EAF50D}"/>
          </ac:grpSpMkLst>
        </pc:grpChg>
        <pc:picChg chg="add mod">
          <ac:chgData name="Morales, Misael M" userId="1d0ead06-f695-4fa0-9a14-d29dc7a06678" providerId="ADAL" clId="{B001A589-9FB4-4831-BC91-9BDEA38CEFEC}" dt="2022-08-03T21:50:54.949" v="1921" actId="1076"/>
          <ac:picMkLst>
            <pc:docMk/>
            <pc:sldMk cId="2257826794" sldId="486"/>
            <ac:picMk id="53" creationId="{37A38011-D752-4898-A984-9739550AEC6F}"/>
          </ac:picMkLst>
        </pc:picChg>
        <pc:picChg chg="add del mod">
          <ac:chgData name="Morales, Misael M" userId="1d0ead06-f695-4fa0-9a14-d29dc7a06678" providerId="ADAL" clId="{B001A589-9FB4-4831-BC91-9BDEA38CEFEC}" dt="2022-08-03T01:16:33.278" v="974" actId="478"/>
          <ac:picMkLst>
            <pc:docMk/>
            <pc:sldMk cId="2257826794" sldId="486"/>
            <ac:picMk id="1026" creationId="{2A4D648F-CCDA-8F2A-61CB-5628B71C996C}"/>
          </ac:picMkLst>
        </pc:picChg>
        <pc:picChg chg="add mod">
          <ac:chgData name="Morales, Misael M" userId="1d0ead06-f695-4fa0-9a14-d29dc7a06678" providerId="ADAL" clId="{B001A589-9FB4-4831-BC91-9BDEA38CEFEC}" dt="2022-08-03T16:24:16.634" v="1152" actId="208"/>
          <ac:picMkLst>
            <pc:docMk/>
            <pc:sldMk cId="2257826794" sldId="486"/>
            <ac:picMk id="1028" creationId="{247CF234-49AF-DEB1-8B8A-53774E328F22}"/>
          </ac:picMkLst>
        </pc:pic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13" creationId="{B3B09B46-6247-626D-E53A-4A089581149F}"/>
          </ac:cxnSpMkLst>
        </pc:cxn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14" creationId="{5B763C39-1D46-E9C5-53D6-092B16EAAE77}"/>
          </ac:cxnSpMkLst>
        </pc:cxnChg>
        <pc:cxnChg chg="mod">
          <ac:chgData name="Morales, Misael M" userId="1d0ead06-f695-4fa0-9a14-d29dc7a06678" providerId="ADAL" clId="{B001A589-9FB4-4831-BC91-9BDEA38CEFEC}" dt="2022-08-03T16:32:37.442" v="1332" actId="208"/>
          <ac:cxnSpMkLst>
            <pc:docMk/>
            <pc:sldMk cId="2257826794" sldId="486"/>
            <ac:cxnSpMk id="15" creationId="{C99E6451-2A41-3059-688D-4C20F4096FE4}"/>
          </ac:cxnSpMkLst>
        </pc:cxnChg>
        <pc:cxnChg chg="add del mod">
          <ac:chgData name="Morales, Misael M" userId="1d0ead06-f695-4fa0-9a14-d29dc7a06678" providerId="ADAL" clId="{B001A589-9FB4-4831-BC91-9BDEA38CEFEC}" dt="2022-08-04T05:33:57.652" v="3389" actId="478"/>
          <ac:cxnSpMkLst>
            <pc:docMk/>
            <pc:sldMk cId="2257826794" sldId="486"/>
            <ac:cxnSpMk id="17" creationId="{2A9418AE-CB4B-CB6C-7D5F-BCEBDE50D8E1}"/>
          </ac:cxnSpMkLst>
        </pc:cxn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39" creationId="{E7ABE4DC-096A-A4EF-6230-215476AEFACD}"/>
          </ac:cxnSpMkLst>
        </pc:cxn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40" creationId="{F525FB57-65C2-11E4-6C63-FB5ED829921C}"/>
          </ac:cxnSpMkLst>
        </pc:cxn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41" creationId="{4C847E66-BCB3-23A2-8759-54B7F81B510D}"/>
          </ac:cxnSpMkLst>
        </pc:cxnChg>
        <pc:cxnChg chg="mod">
          <ac:chgData name="Morales, Misael M" userId="1d0ead06-f695-4fa0-9a14-d29dc7a06678" providerId="ADAL" clId="{B001A589-9FB4-4831-BC91-9BDEA38CEFEC}" dt="2022-08-01T20:17:54.304" v="790"/>
          <ac:cxnSpMkLst>
            <pc:docMk/>
            <pc:sldMk cId="2257826794" sldId="486"/>
            <ac:cxnSpMk id="42" creationId="{A750C138-EB56-8295-11C5-2B0E4027099A}"/>
          </ac:cxnSpMkLst>
        </pc:cxnChg>
      </pc:sldChg>
      <pc:sldChg chg="addSp delSp modSp add mod modAnim">
        <pc:chgData name="Morales, Misael M" userId="1d0ead06-f695-4fa0-9a14-d29dc7a06678" providerId="ADAL" clId="{B001A589-9FB4-4831-BC91-9BDEA38CEFEC}" dt="2022-08-09T00:13:45.768" v="3640"/>
        <pc:sldMkLst>
          <pc:docMk/>
          <pc:sldMk cId="1855935329" sldId="487"/>
        </pc:sldMkLst>
        <pc:spChg chg="mod">
          <ac:chgData name="Morales, Misael M" userId="1d0ead06-f695-4fa0-9a14-d29dc7a06678" providerId="ADAL" clId="{B001A589-9FB4-4831-BC91-9BDEA38CEFEC}" dt="2022-08-01T20:16:22.846" v="727" actId="255"/>
          <ac:spMkLst>
            <pc:docMk/>
            <pc:sldMk cId="1855935329" sldId="487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9T00:13:01.360" v="3635" actId="1076"/>
          <ac:spMkLst>
            <pc:docMk/>
            <pc:sldMk cId="1855935329" sldId="487"/>
            <ac:spMk id="3" creationId="{E6447AF0-4D94-4CA2-C937-F357BCC49503}"/>
          </ac:spMkLst>
        </pc:spChg>
        <pc:spChg chg="mod">
          <ac:chgData name="Morales, Misael M" userId="1d0ead06-f695-4fa0-9a14-d29dc7a06678" providerId="ADAL" clId="{B001A589-9FB4-4831-BC91-9BDEA38CEFEC}" dt="2022-08-01T20:18:05.498" v="792"/>
          <ac:spMkLst>
            <pc:docMk/>
            <pc:sldMk cId="1855935329" sldId="487"/>
            <ac:spMk id="5" creationId="{A435684A-F93C-2B6B-901A-5C25D9E2AA05}"/>
          </ac:spMkLst>
        </pc:spChg>
        <pc:spChg chg="mod">
          <ac:chgData name="Morales, Misael M" userId="1d0ead06-f695-4fa0-9a14-d29dc7a06678" providerId="ADAL" clId="{B001A589-9FB4-4831-BC91-9BDEA38CEFEC}" dt="2022-08-01T20:18:05.498" v="792"/>
          <ac:spMkLst>
            <pc:docMk/>
            <pc:sldMk cId="1855935329" sldId="487"/>
            <ac:spMk id="6" creationId="{31F12F73-3452-5960-205E-D12C3923C473}"/>
          </ac:spMkLst>
        </pc:spChg>
        <pc:spChg chg="mod">
          <ac:chgData name="Morales, Misael M" userId="1d0ead06-f695-4fa0-9a14-d29dc7a06678" providerId="ADAL" clId="{B001A589-9FB4-4831-BC91-9BDEA38CEFEC}" dt="2022-08-03T16:28:16.063" v="1249" actId="114"/>
          <ac:spMkLst>
            <pc:docMk/>
            <pc:sldMk cId="1855935329" sldId="487"/>
            <ac:spMk id="7" creationId="{534E0ADF-950D-9C5E-756F-08F933C5B769}"/>
          </ac:spMkLst>
        </pc:spChg>
        <pc:spChg chg="mod">
          <ac:chgData name="Morales, Misael M" userId="1d0ead06-f695-4fa0-9a14-d29dc7a06678" providerId="ADAL" clId="{B001A589-9FB4-4831-BC91-9BDEA38CEFEC}" dt="2022-08-03T16:28:08.052" v="1247" actId="114"/>
          <ac:spMkLst>
            <pc:docMk/>
            <pc:sldMk cId="1855935329" sldId="487"/>
            <ac:spMk id="8" creationId="{2C28D585-7A10-47B5-5522-AFDCE6F7890A}"/>
          </ac:spMkLst>
        </pc:spChg>
        <pc:spChg chg="mod">
          <ac:chgData name="Morales, Misael M" userId="1d0ead06-f695-4fa0-9a14-d29dc7a06678" providerId="ADAL" clId="{B001A589-9FB4-4831-BC91-9BDEA38CEFEC}" dt="2022-08-03T16:28:11.789" v="1248" actId="114"/>
          <ac:spMkLst>
            <pc:docMk/>
            <pc:sldMk cId="1855935329" sldId="487"/>
            <ac:spMk id="9" creationId="{80587033-534E-23B7-33EF-87B894ED476F}"/>
          </ac:spMkLst>
        </pc:spChg>
        <pc:spChg chg="mod">
          <ac:chgData name="Morales, Misael M" userId="1d0ead06-f695-4fa0-9a14-d29dc7a06678" providerId="ADAL" clId="{B001A589-9FB4-4831-BC91-9BDEA38CEFEC}" dt="2022-08-03T16:23:29.140" v="1134"/>
          <ac:spMkLst>
            <pc:docMk/>
            <pc:sldMk cId="1855935329" sldId="487"/>
            <ac:spMk id="11" creationId="{1D6662EC-591D-E499-C478-0F94ACEE1E00}"/>
          </ac:spMkLst>
        </pc:spChg>
        <pc:spChg chg="mod">
          <ac:chgData name="Morales, Misael M" userId="1d0ead06-f695-4fa0-9a14-d29dc7a06678" providerId="ADAL" clId="{B001A589-9FB4-4831-BC91-9BDEA38CEFEC}" dt="2022-08-03T16:23:29.140" v="1134"/>
          <ac:spMkLst>
            <pc:docMk/>
            <pc:sldMk cId="1855935329" sldId="487"/>
            <ac:spMk id="12" creationId="{4792AB4E-98CE-2588-2495-9DE195975D6E}"/>
          </ac:spMkLst>
        </pc:spChg>
        <pc:grpChg chg="add mod">
          <ac:chgData name="Morales, Misael M" userId="1d0ead06-f695-4fa0-9a14-d29dc7a06678" providerId="ADAL" clId="{B001A589-9FB4-4831-BC91-9BDEA38CEFEC}" dt="2022-08-09T00:13:01.360" v="3635" actId="1076"/>
          <ac:grpSpMkLst>
            <pc:docMk/>
            <pc:sldMk cId="1855935329" sldId="487"/>
            <ac:grpSpMk id="4" creationId="{4BA09C79-98CE-5A6C-5A6A-BDFDA5539472}"/>
          </ac:grpSpMkLst>
        </pc:grpChg>
        <pc:grpChg chg="add mod">
          <ac:chgData name="Morales, Misael M" userId="1d0ead06-f695-4fa0-9a14-d29dc7a06678" providerId="ADAL" clId="{B001A589-9FB4-4831-BC91-9BDEA38CEFEC}" dt="2022-08-03T16:23:29.140" v="1134"/>
          <ac:grpSpMkLst>
            <pc:docMk/>
            <pc:sldMk cId="1855935329" sldId="487"/>
            <ac:grpSpMk id="10" creationId="{EC50C059-A569-5176-000E-DB1414F27B7C}"/>
          </ac:grpSpMkLst>
        </pc:grpChg>
        <pc:picChg chg="add del mod">
          <ac:chgData name="Morales, Misael M" userId="1d0ead06-f695-4fa0-9a14-d29dc7a06678" providerId="ADAL" clId="{B001A589-9FB4-4831-BC91-9BDEA38CEFEC}" dt="2022-08-03T20:24:45.435" v="1600" actId="21"/>
          <ac:picMkLst>
            <pc:docMk/>
            <pc:sldMk cId="1855935329" sldId="487"/>
            <ac:picMk id="13" creationId="{E87BEAED-9610-6802-E09F-60D71751E8CC}"/>
          </ac:picMkLst>
        </pc:picChg>
      </pc:sldChg>
      <pc:sldChg chg="addSp delSp modSp add mod">
        <pc:chgData name="Morales, Misael M" userId="1d0ead06-f695-4fa0-9a14-d29dc7a06678" providerId="ADAL" clId="{B001A589-9FB4-4831-BC91-9BDEA38CEFEC}" dt="2022-08-04T05:41:46.754" v="3393" actId="5736"/>
        <pc:sldMkLst>
          <pc:docMk/>
          <pc:sldMk cId="3278003479" sldId="488"/>
        </pc:sldMkLst>
        <pc:spChg chg="mod">
          <ac:chgData name="Morales, Misael M" userId="1d0ead06-f695-4fa0-9a14-d29dc7a06678" providerId="ADAL" clId="{B001A589-9FB4-4831-BC91-9BDEA38CEFEC}" dt="2022-08-01T20:16:33.182" v="752" actId="255"/>
          <ac:spMkLst>
            <pc:docMk/>
            <pc:sldMk cId="3278003479" sldId="488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1T20:18:19.623" v="793"/>
          <ac:spMkLst>
            <pc:docMk/>
            <pc:sldMk cId="3278003479" sldId="488"/>
            <ac:spMk id="3" creationId="{2751DD44-715C-1772-0424-7BCDB2AD9588}"/>
          </ac:spMkLst>
        </pc:spChg>
        <pc:spChg chg="mod">
          <ac:chgData name="Morales, Misael M" userId="1d0ead06-f695-4fa0-9a14-d29dc7a06678" providerId="ADAL" clId="{B001A589-9FB4-4831-BC91-9BDEA38CEFEC}" dt="2022-08-03T16:23:43.465" v="1146"/>
          <ac:spMkLst>
            <pc:docMk/>
            <pc:sldMk cId="3278003479" sldId="488"/>
            <ac:spMk id="6" creationId="{65B807A7-8B8D-EADE-21C2-474BE8F20B4C}"/>
          </ac:spMkLst>
        </pc:spChg>
        <pc:spChg chg="mod">
          <ac:chgData name="Morales, Misael M" userId="1d0ead06-f695-4fa0-9a14-d29dc7a06678" providerId="ADAL" clId="{B001A589-9FB4-4831-BC91-9BDEA38CEFEC}" dt="2022-08-03T16:23:43.465" v="1146"/>
          <ac:spMkLst>
            <pc:docMk/>
            <pc:sldMk cId="3278003479" sldId="488"/>
            <ac:spMk id="7" creationId="{90089DF3-C4E4-A2CC-6619-581DB105360D}"/>
          </ac:spMkLst>
        </pc:spChg>
        <pc:spChg chg="add del mod">
          <ac:chgData name="Morales, Misael M" userId="1d0ead06-f695-4fa0-9a14-d29dc7a06678" providerId="ADAL" clId="{B001A589-9FB4-4831-BC91-9BDEA38CEFEC}" dt="2022-08-04T00:08:28.973" v="2409" actId="478"/>
          <ac:spMkLst>
            <pc:docMk/>
            <pc:sldMk cId="3278003479" sldId="488"/>
            <ac:spMk id="8" creationId="{5583F67B-B424-46BA-A4BA-CD1B1158A142}"/>
          </ac:spMkLst>
        </pc:spChg>
        <pc:spChg chg="add del mod">
          <ac:chgData name="Morales, Misael M" userId="1d0ead06-f695-4fa0-9a14-d29dc7a06678" providerId="ADAL" clId="{B001A589-9FB4-4831-BC91-9BDEA38CEFEC}" dt="2022-08-04T00:09:04.159" v="2434" actId="478"/>
          <ac:spMkLst>
            <pc:docMk/>
            <pc:sldMk cId="3278003479" sldId="488"/>
            <ac:spMk id="9" creationId="{921DF35C-277E-95FE-E6EE-9F4E522FE6A0}"/>
          </ac:spMkLst>
        </pc:spChg>
        <pc:spChg chg="add del mod">
          <ac:chgData name="Morales, Misael M" userId="1d0ead06-f695-4fa0-9a14-d29dc7a06678" providerId="ADAL" clId="{B001A589-9FB4-4831-BC91-9BDEA38CEFEC}" dt="2022-08-04T00:09:24.088" v="2455" actId="478"/>
          <ac:spMkLst>
            <pc:docMk/>
            <pc:sldMk cId="3278003479" sldId="488"/>
            <ac:spMk id="10" creationId="{D0C46A85-234D-AE44-1E2E-C72DE92E0AE8}"/>
          </ac:spMkLst>
        </pc:spChg>
        <pc:spChg chg="add del mod">
          <ac:chgData name="Morales, Misael M" userId="1d0ead06-f695-4fa0-9a14-d29dc7a06678" providerId="ADAL" clId="{B001A589-9FB4-4831-BC91-9BDEA38CEFEC}" dt="2022-08-04T04:49:47.195" v="3176" actId="478"/>
          <ac:spMkLst>
            <pc:docMk/>
            <pc:sldMk cId="3278003479" sldId="488"/>
            <ac:spMk id="11" creationId="{A899C4A5-6FCA-396B-9C2E-ADAB38A7DDD8}"/>
          </ac:spMkLst>
        </pc:spChg>
        <pc:grpChg chg="add mod">
          <ac:chgData name="Morales, Misael M" userId="1d0ead06-f695-4fa0-9a14-d29dc7a06678" providerId="ADAL" clId="{B001A589-9FB4-4831-BC91-9BDEA38CEFEC}" dt="2022-08-03T16:23:43.465" v="1146"/>
          <ac:grpSpMkLst>
            <pc:docMk/>
            <pc:sldMk cId="3278003479" sldId="488"/>
            <ac:grpSpMk id="5" creationId="{CDFF8892-0816-7663-60FC-62591BEDE6E3}"/>
          </ac:grpSpMkLst>
        </pc:grpChg>
        <pc:graphicFrameChg chg="add mod modGraphic">
          <ac:chgData name="Morales, Misael M" userId="1d0ead06-f695-4fa0-9a14-d29dc7a06678" providerId="ADAL" clId="{B001A589-9FB4-4831-BC91-9BDEA38CEFEC}" dt="2022-08-04T05:41:46.754" v="3393" actId="5736"/>
          <ac:graphicFrameMkLst>
            <pc:docMk/>
            <pc:sldMk cId="3278003479" sldId="488"/>
            <ac:graphicFrameMk id="4" creationId="{797C0A4B-3DE6-7AE0-F54C-9B3E1C8677EB}"/>
          </ac:graphicFrameMkLst>
        </pc:graphicFrameChg>
      </pc:sldChg>
      <pc:sldChg chg="addSp modSp add mod modAnim">
        <pc:chgData name="Morales, Misael M" userId="1d0ead06-f695-4fa0-9a14-d29dc7a06678" providerId="ADAL" clId="{B001A589-9FB4-4831-BC91-9BDEA38CEFEC}" dt="2022-08-09T00:14:51.042" v="3656"/>
        <pc:sldMkLst>
          <pc:docMk/>
          <pc:sldMk cId="3575803759" sldId="489"/>
        </pc:sldMkLst>
        <pc:spChg chg="mod">
          <ac:chgData name="Morales, Misael M" userId="1d0ead06-f695-4fa0-9a14-d29dc7a06678" providerId="ADAL" clId="{B001A589-9FB4-4831-BC91-9BDEA38CEFEC}" dt="2022-08-01T20:16:41.689" v="782" actId="20577"/>
          <ac:spMkLst>
            <pc:docMk/>
            <pc:sldMk cId="3575803759" sldId="489"/>
            <ac:spMk id="2" creationId="{04621BE2-5D95-7DD5-DB9D-2FF7854D2A09}"/>
          </ac:spMkLst>
        </pc:spChg>
        <pc:spChg chg="add mod">
          <ac:chgData name="Morales, Misael M" userId="1d0ead06-f695-4fa0-9a14-d29dc7a06678" providerId="ADAL" clId="{B001A589-9FB4-4831-BC91-9BDEA38CEFEC}" dt="2022-08-09T00:11:10.604" v="3613" actId="20577"/>
          <ac:spMkLst>
            <pc:docMk/>
            <pc:sldMk cId="3575803759" sldId="489"/>
            <ac:spMk id="3" creationId="{8CE1B52C-C30A-876D-5B04-3DF548614C24}"/>
          </ac:spMkLst>
        </pc:spChg>
        <pc:spChg chg="mod">
          <ac:chgData name="Morales, Misael M" userId="1d0ead06-f695-4fa0-9a14-d29dc7a06678" providerId="ADAL" clId="{B001A589-9FB4-4831-BC91-9BDEA38CEFEC}" dt="2022-08-03T16:23:45.587" v="1148"/>
          <ac:spMkLst>
            <pc:docMk/>
            <pc:sldMk cId="3575803759" sldId="489"/>
            <ac:spMk id="5" creationId="{A9B22261-2433-A6BE-AA8D-3D10F11AD576}"/>
          </ac:spMkLst>
        </pc:spChg>
        <pc:spChg chg="mod">
          <ac:chgData name="Morales, Misael M" userId="1d0ead06-f695-4fa0-9a14-d29dc7a06678" providerId="ADAL" clId="{B001A589-9FB4-4831-BC91-9BDEA38CEFEC}" dt="2022-08-03T16:23:45.587" v="1148"/>
          <ac:spMkLst>
            <pc:docMk/>
            <pc:sldMk cId="3575803759" sldId="489"/>
            <ac:spMk id="6" creationId="{DB5BD2B4-EF4A-C92B-AC75-DFD82B3D4E93}"/>
          </ac:spMkLst>
        </pc:spChg>
        <pc:grpChg chg="add mod">
          <ac:chgData name="Morales, Misael M" userId="1d0ead06-f695-4fa0-9a14-d29dc7a06678" providerId="ADAL" clId="{B001A589-9FB4-4831-BC91-9BDEA38CEFEC}" dt="2022-08-03T16:23:45.587" v="1148"/>
          <ac:grpSpMkLst>
            <pc:docMk/>
            <pc:sldMk cId="3575803759" sldId="489"/>
            <ac:grpSpMk id="4" creationId="{353B87AA-ACD4-0068-054B-59D3CB04A57A}"/>
          </ac:grpSpMkLst>
        </pc:grpChg>
      </pc:sldChg>
      <pc:sldChg chg="addSp delSp modSp add mod modAnim">
        <pc:chgData name="Morales, Misael M" userId="1d0ead06-f695-4fa0-9a14-d29dc7a06678" providerId="ADAL" clId="{B001A589-9FB4-4831-BC91-9BDEA38CEFEC}" dt="2022-08-09T00:14:40.301" v="3655"/>
        <pc:sldMkLst>
          <pc:docMk/>
          <pc:sldMk cId="1324175117" sldId="490"/>
        </pc:sldMkLst>
        <pc:spChg chg="del">
          <ac:chgData name="Morales, Misael M" userId="1d0ead06-f695-4fa0-9a14-d29dc7a06678" providerId="ADAL" clId="{B001A589-9FB4-4831-BC91-9BDEA38CEFEC}" dt="2022-08-01T20:18:33.720" v="797" actId="478"/>
          <ac:spMkLst>
            <pc:docMk/>
            <pc:sldMk cId="1324175117" sldId="490"/>
            <ac:spMk id="3" creationId="{2751DD44-715C-1772-0424-7BCDB2AD9588}"/>
          </ac:spMkLst>
        </pc:spChg>
        <pc:spChg chg="add mod">
          <ac:chgData name="Morales, Misael M" userId="1d0ead06-f695-4fa0-9a14-d29dc7a06678" providerId="ADAL" clId="{B001A589-9FB4-4831-BC91-9BDEA38CEFEC}" dt="2022-08-09T00:09:05.791" v="3412" actId="20577"/>
          <ac:spMkLst>
            <pc:docMk/>
            <pc:sldMk cId="1324175117" sldId="490"/>
            <ac:spMk id="5" creationId="{48F7099E-87D8-342F-B695-774D46933E07}"/>
          </ac:spMkLst>
        </pc:spChg>
        <pc:spChg chg="mod">
          <ac:chgData name="Morales, Misael M" userId="1d0ead06-f695-4fa0-9a14-d29dc7a06678" providerId="ADAL" clId="{B001A589-9FB4-4831-BC91-9BDEA38CEFEC}" dt="2022-08-03T16:23:44.505" v="1147"/>
          <ac:spMkLst>
            <pc:docMk/>
            <pc:sldMk cId="1324175117" sldId="490"/>
            <ac:spMk id="6" creationId="{D0D22A7F-7C46-991E-38B5-B5A802940DBF}"/>
          </ac:spMkLst>
        </pc:spChg>
        <pc:spChg chg="mod">
          <ac:chgData name="Morales, Misael M" userId="1d0ead06-f695-4fa0-9a14-d29dc7a06678" providerId="ADAL" clId="{B001A589-9FB4-4831-BC91-9BDEA38CEFEC}" dt="2022-08-03T16:23:44.505" v="1147"/>
          <ac:spMkLst>
            <pc:docMk/>
            <pc:sldMk cId="1324175117" sldId="490"/>
            <ac:spMk id="7" creationId="{A3FB7A4D-EDFB-1A2C-87AB-A66A6489FE71}"/>
          </ac:spMkLst>
        </pc:spChg>
        <pc:grpChg chg="add mod">
          <ac:chgData name="Morales, Misael M" userId="1d0ead06-f695-4fa0-9a14-d29dc7a06678" providerId="ADAL" clId="{B001A589-9FB4-4831-BC91-9BDEA38CEFEC}" dt="2022-08-03T16:23:44.505" v="1147"/>
          <ac:grpSpMkLst>
            <pc:docMk/>
            <pc:sldMk cId="1324175117" sldId="490"/>
            <ac:grpSpMk id="4" creationId="{1F94B63A-A343-1E76-33E4-6925F62FAEAD}"/>
          </ac:grpSpMkLst>
        </pc:grpChg>
        <pc:graphicFrameChg chg="del">
          <ac:chgData name="Morales, Misael M" userId="1d0ead06-f695-4fa0-9a14-d29dc7a06678" providerId="ADAL" clId="{B001A589-9FB4-4831-BC91-9BDEA38CEFEC}" dt="2022-08-01T20:18:32.558" v="796" actId="478"/>
          <ac:graphicFrameMkLst>
            <pc:docMk/>
            <pc:sldMk cId="1324175117" sldId="490"/>
            <ac:graphicFrameMk id="4" creationId="{797C0A4B-3DE6-7AE0-F54C-9B3E1C8677EB}"/>
          </ac:graphicFrameMkLst>
        </pc:graphicFrameChg>
      </pc:sldChg>
      <pc:sldChg chg="new del">
        <pc:chgData name="Morales, Misael M" userId="1d0ead06-f695-4fa0-9a14-d29dc7a06678" providerId="ADAL" clId="{B001A589-9FB4-4831-BC91-9BDEA38CEFEC}" dt="2022-08-01T20:20:52.784" v="843" actId="47"/>
        <pc:sldMkLst>
          <pc:docMk/>
          <pc:sldMk cId="2540977084" sldId="491"/>
        </pc:sldMkLst>
      </pc:sldChg>
      <pc:sldChg chg="new del">
        <pc:chgData name="Morales, Misael M" userId="1d0ead06-f695-4fa0-9a14-d29dc7a06678" providerId="ADAL" clId="{B001A589-9FB4-4831-BC91-9BDEA38CEFEC}" dt="2022-08-01T20:19:09.078" v="803" actId="47"/>
        <pc:sldMkLst>
          <pc:docMk/>
          <pc:sldMk cId="3699579343" sldId="492"/>
        </pc:sldMkLst>
      </pc:sldChg>
      <pc:sldChg chg="addSp delSp modSp add mod setBg">
        <pc:chgData name="Morales, Misael M" userId="1d0ead06-f695-4fa0-9a14-d29dc7a06678" providerId="ADAL" clId="{B001A589-9FB4-4831-BC91-9BDEA38CEFEC}" dt="2022-08-03T16:23:52.798" v="1151"/>
        <pc:sldMkLst>
          <pc:docMk/>
          <pc:sldMk cId="199257022" sldId="493"/>
        </pc:sldMkLst>
        <pc:spChg chg="mod">
          <ac:chgData name="Morales, Misael M" userId="1d0ead06-f695-4fa0-9a14-d29dc7a06678" providerId="ADAL" clId="{B001A589-9FB4-4831-BC91-9BDEA38CEFEC}" dt="2022-08-01T20:19:29.743" v="822" actId="20577"/>
          <ac:spMkLst>
            <pc:docMk/>
            <pc:sldMk cId="199257022" sldId="493"/>
            <ac:spMk id="2" creationId="{74426256-4B26-4D8E-AFFC-17C5537C23E6}"/>
          </ac:spMkLst>
        </pc:spChg>
        <pc:spChg chg="del">
          <ac:chgData name="Morales, Misael M" userId="1d0ead06-f695-4fa0-9a14-d29dc7a06678" providerId="ADAL" clId="{B001A589-9FB4-4831-BC91-9BDEA38CEFEC}" dt="2022-08-01T20:19:25.653" v="821" actId="478"/>
          <ac:spMkLst>
            <pc:docMk/>
            <pc:sldMk cId="199257022" sldId="493"/>
            <ac:spMk id="3" creationId="{DF64A768-1C4C-4AEB-98C6-B254B0A0B1E2}"/>
          </ac:spMkLst>
        </pc:spChg>
        <pc:spChg chg="mod">
          <ac:chgData name="Morales, Misael M" userId="1d0ead06-f695-4fa0-9a14-d29dc7a06678" providerId="ADAL" clId="{B001A589-9FB4-4831-BC91-9BDEA38CEFEC}" dt="2022-08-03T16:23:48.419" v="1150"/>
          <ac:spMkLst>
            <pc:docMk/>
            <pc:sldMk cId="199257022" sldId="493"/>
            <ac:spMk id="4" creationId="{08D7800A-581C-5057-8FFC-EFA174DAD890}"/>
          </ac:spMkLst>
        </pc:spChg>
        <pc:spChg chg="mod">
          <ac:chgData name="Morales, Misael M" userId="1d0ead06-f695-4fa0-9a14-d29dc7a06678" providerId="ADAL" clId="{B001A589-9FB4-4831-BC91-9BDEA38CEFEC}" dt="2022-08-03T16:23:48.419" v="1150"/>
          <ac:spMkLst>
            <pc:docMk/>
            <pc:sldMk cId="199257022" sldId="493"/>
            <ac:spMk id="5" creationId="{AE83D718-3F9D-B6AB-601F-8351245000F8}"/>
          </ac:spMkLst>
        </pc:spChg>
        <pc:grpChg chg="add del mod">
          <ac:chgData name="Morales, Misael M" userId="1d0ead06-f695-4fa0-9a14-d29dc7a06678" providerId="ADAL" clId="{B001A589-9FB4-4831-BC91-9BDEA38CEFEC}" dt="2022-08-03T16:23:52.798" v="1151"/>
          <ac:grpSpMkLst>
            <pc:docMk/>
            <pc:sldMk cId="199257022" sldId="493"/>
            <ac:grpSpMk id="3" creationId="{A595C955-2E62-61DC-CE26-F321C4F249D4}"/>
          </ac:grpSpMkLst>
        </pc:grpChg>
      </pc:sldChg>
      <pc:sldChg chg="modSp add mod">
        <pc:chgData name="Morales, Misael M" userId="1d0ead06-f695-4fa0-9a14-d29dc7a06678" providerId="ADAL" clId="{B001A589-9FB4-4831-BC91-9BDEA38CEFEC}" dt="2022-08-01T20:19:47.665" v="836" actId="20577"/>
        <pc:sldMkLst>
          <pc:docMk/>
          <pc:sldMk cId="4191731758" sldId="494"/>
        </pc:sldMkLst>
        <pc:spChg chg="mod">
          <ac:chgData name="Morales, Misael M" userId="1d0ead06-f695-4fa0-9a14-d29dc7a06678" providerId="ADAL" clId="{B001A589-9FB4-4831-BC91-9BDEA38CEFEC}" dt="2022-08-01T20:19:47.665" v="836" actId="20577"/>
          <ac:spMkLst>
            <pc:docMk/>
            <pc:sldMk cId="4191731758" sldId="494"/>
            <ac:spMk id="2" creationId="{74426256-4B26-4D8E-AFFC-17C5537C23E6}"/>
          </ac:spMkLst>
        </pc:spChg>
      </pc:sldChg>
      <pc:sldChg chg="addSp modSp add mod">
        <pc:chgData name="Morales, Misael M" userId="1d0ead06-f695-4fa0-9a14-d29dc7a06678" providerId="ADAL" clId="{B001A589-9FB4-4831-BC91-9BDEA38CEFEC}" dt="2022-08-03T16:25:11.025" v="1176" actId="20577"/>
        <pc:sldMkLst>
          <pc:docMk/>
          <pc:sldMk cId="989515231" sldId="495"/>
        </pc:sldMkLst>
        <pc:spChg chg="mod">
          <ac:chgData name="Morales, Misael M" userId="1d0ead06-f695-4fa0-9a14-d29dc7a06678" providerId="ADAL" clId="{B001A589-9FB4-4831-BC91-9BDEA38CEFEC}" dt="2022-08-03T16:25:02.775" v="1158" actId="1076"/>
          <ac:spMkLst>
            <pc:docMk/>
            <pc:sldMk cId="989515231" sldId="495"/>
            <ac:spMk id="7" creationId="{727C4970-3ABE-04D6-C095-437D7AB7ACC3}"/>
          </ac:spMkLst>
        </pc:spChg>
        <pc:spChg chg="mod">
          <ac:chgData name="Morales, Misael M" userId="1d0ead06-f695-4fa0-9a14-d29dc7a06678" providerId="ADAL" clId="{B001A589-9FB4-4831-BC91-9BDEA38CEFEC}" dt="2022-08-03T16:25:11.025" v="1176" actId="20577"/>
          <ac:spMkLst>
            <pc:docMk/>
            <pc:sldMk cId="989515231" sldId="495"/>
            <ac:spMk id="10" creationId="{00000000-0000-0000-0000-000000000000}"/>
          </ac:spMkLst>
        </pc:spChg>
        <pc:spChg chg="mod">
          <ac:chgData name="Morales, Misael M" userId="1d0ead06-f695-4fa0-9a14-d29dc7a06678" providerId="ADAL" clId="{B001A589-9FB4-4831-BC91-9BDEA38CEFEC}" dt="2022-08-03T16:23:30.856" v="1135"/>
          <ac:spMkLst>
            <pc:docMk/>
            <pc:sldMk cId="989515231" sldId="495"/>
            <ac:spMk id="11" creationId="{A4504CD8-3C8F-9F34-4A8C-455BAA3E7FB9}"/>
          </ac:spMkLst>
        </pc:spChg>
        <pc:spChg chg="mod">
          <ac:chgData name="Morales, Misael M" userId="1d0ead06-f695-4fa0-9a14-d29dc7a06678" providerId="ADAL" clId="{B001A589-9FB4-4831-BC91-9BDEA38CEFEC}" dt="2022-08-03T16:23:30.856" v="1135"/>
          <ac:spMkLst>
            <pc:docMk/>
            <pc:sldMk cId="989515231" sldId="495"/>
            <ac:spMk id="12" creationId="{DC4B46D1-D37D-6226-39C5-EE8959C6E7A4}"/>
          </ac:spMkLst>
        </pc:spChg>
        <pc:grpChg chg="mod">
          <ac:chgData name="Morales, Misael M" userId="1d0ead06-f695-4fa0-9a14-d29dc7a06678" providerId="ADAL" clId="{B001A589-9FB4-4831-BC91-9BDEA38CEFEC}" dt="2022-08-03T16:25:02.775" v="1158" actId="1076"/>
          <ac:grpSpMkLst>
            <pc:docMk/>
            <pc:sldMk cId="989515231" sldId="495"/>
            <ac:grpSpMk id="5" creationId="{16A28E1A-BFAF-624E-DA80-B4CD20146DAF}"/>
          </ac:grpSpMkLst>
        </pc:grpChg>
        <pc:grpChg chg="add mod">
          <ac:chgData name="Morales, Misael M" userId="1d0ead06-f695-4fa0-9a14-d29dc7a06678" providerId="ADAL" clId="{B001A589-9FB4-4831-BC91-9BDEA38CEFEC}" dt="2022-08-03T16:23:30.856" v="1135"/>
          <ac:grpSpMkLst>
            <pc:docMk/>
            <pc:sldMk cId="989515231" sldId="495"/>
            <ac:grpSpMk id="8" creationId="{299B5348-C6A4-44F7-9AFC-38B2E3BBB220}"/>
          </ac:grpSpMkLst>
        </pc:grpChg>
        <pc:picChg chg="mod">
          <ac:chgData name="Morales, Misael M" userId="1d0ead06-f695-4fa0-9a14-d29dc7a06678" providerId="ADAL" clId="{B001A589-9FB4-4831-BC91-9BDEA38CEFEC}" dt="2022-08-03T16:25:02.775" v="1158" actId="1076"/>
          <ac:picMkLst>
            <pc:docMk/>
            <pc:sldMk cId="989515231" sldId="495"/>
            <ac:picMk id="6" creationId="{E8802797-9BE9-16A4-20A1-2BD464A5AFFD}"/>
          </ac:picMkLst>
        </pc:picChg>
      </pc:sldChg>
      <pc:sldChg chg="addSp delSp modSp add mod">
        <pc:chgData name="Morales, Misael M" userId="1d0ead06-f695-4fa0-9a14-d29dc7a06678" providerId="ADAL" clId="{B001A589-9FB4-4831-BC91-9BDEA38CEFEC}" dt="2022-08-03T23:48:58.777" v="2343" actId="1076"/>
        <pc:sldMkLst>
          <pc:docMk/>
          <pc:sldMk cId="3528993037" sldId="498"/>
        </pc:sldMkLst>
        <pc:spChg chg="add del mod">
          <ac:chgData name="Morales, Misael M" userId="1d0ead06-f695-4fa0-9a14-d29dc7a06678" providerId="ADAL" clId="{B001A589-9FB4-4831-BC91-9BDEA38CEFEC}" dt="2022-08-03T22:14:24.090" v="2186" actId="478"/>
          <ac:spMkLst>
            <pc:docMk/>
            <pc:sldMk cId="3528993037" sldId="498"/>
            <ac:spMk id="5" creationId="{56F7F19B-7C53-DDC9-FBD7-F21CF0618DD2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8" creationId="{AFE798A4-8473-8261-5E90-773568EE1BEA}"/>
          </ac:spMkLst>
        </pc:spChg>
        <pc:spChg chg="del">
          <ac:chgData name="Morales, Misael M" userId="1d0ead06-f695-4fa0-9a14-d29dc7a06678" providerId="ADAL" clId="{B001A589-9FB4-4831-BC91-9BDEA38CEFEC}" dt="2022-08-03T22:14:22.298" v="2185" actId="478"/>
          <ac:spMkLst>
            <pc:docMk/>
            <pc:sldMk cId="3528993037" sldId="498"/>
            <ac:spMk id="10" creationId="{00000000-0000-0000-0000-000000000000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3" creationId="{2F00FF3B-EF6D-7789-01F9-199DF8C47551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4" creationId="{7601ECD3-4295-1D53-C9CC-EDB34122A921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5" creationId="{E1826C64-A0A3-2D64-0B31-47968DD67213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6" creationId="{1C169AA7-9FF1-FA51-3144-D3CEA0C4C5DF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7" creationId="{5994D534-C5A2-528D-3A45-8DD7E40E4891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18" creationId="{1B830DA3-332E-944C-19BD-8EF7431EF799}"/>
          </ac:spMkLst>
        </pc:spChg>
        <pc:spChg chg="mod">
          <ac:chgData name="Morales, Misael M" userId="1d0ead06-f695-4fa0-9a14-d29dc7a06678" providerId="ADAL" clId="{B001A589-9FB4-4831-BC91-9BDEA38CEFEC}" dt="2022-08-03T16:23:32.505" v="1136"/>
          <ac:spMkLst>
            <pc:docMk/>
            <pc:sldMk cId="3528993037" sldId="498"/>
            <ac:spMk id="20" creationId="{2711910C-AB1E-2695-BB27-9E2640B2C3BC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1" creationId="{FB734878-4AB1-6135-C731-C33B133DA4E6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2" creationId="{695EC7F6-3A7E-CD49-0FDB-B82434722D99}"/>
          </ac:spMkLst>
        </pc:spChg>
        <pc:spChg chg="mod">
          <ac:chgData name="Morales, Misael M" userId="1d0ead06-f695-4fa0-9a14-d29dc7a06678" providerId="ADAL" clId="{B001A589-9FB4-4831-BC91-9BDEA38CEFEC}" dt="2022-08-03T16:23:32.505" v="1136"/>
          <ac:spMkLst>
            <pc:docMk/>
            <pc:sldMk cId="3528993037" sldId="498"/>
            <ac:spMk id="23" creationId="{2DD0692B-93AD-E1D0-7370-60567C1A29DE}"/>
          </ac:spMkLst>
        </pc:spChg>
        <pc:spChg chg="add mod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4" creationId="{A8E9B669-8294-25CA-FF25-6108A2482FBE}"/>
          </ac:spMkLst>
        </pc:spChg>
        <pc:spChg chg="add mod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5" creationId="{83311489-1B0C-41C8-00A6-CB60C45C8A48}"/>
          </ac:spMkLst>
        </pc:spChg>
        <pc:spChg chg="add mod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6" creationId="{B47A6EBC-D526-B8C5-7ADA-736754217D0F}"/>
          </ac:spMkLst>
        </pc:spChg>
        <pc:spChg chg="add mod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27" creationId="{CAC6108C-8A3D-D17F-8C1B-BBFDFF255D59}"/>
          </ac:spMkLst>
        </pc:spChg>
        <pc:spChg chg="mod topLvl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30" creationId="{4FAFC3D1-FFBF-5618-E5F9-1FEF073F5F40}"/>
          </ac:spMkLst>
        </pc:spChg>
        <pc:spChg chg="del mod topLvl">
          <ac:chgData name="Morales, Misael M" userId="1d0ead06-f695-4fa0-9a14-d29dc7a06678" providerId="ADAL" clId="{B001A589-9FB4-4831-BC91-9BDEA38CEFEC}" dt="2022-08-03T23:28:25.257" v="2252" actId="478"/>
          <ac:spMkLst>
            <pc:docMk/>
            <pc:sldMk cId="3528993037" sldId="498"/>
            <ac:spMk id="31" creationId="{BF155E2E-3A32-2272-C15D-EF6953A9E5A3}"/>
          </ac:spMkLst>
        </pc:spChg>
        <pc:spChg chg="mod topLvl">
          <ac:chgData name="Morales, Misael M" userId="1d0ead06-f695-4fa0-9a14-d29dc7a06678" providerId="ADAL" clId="{B001A589-9FB4-4831-BC91-9BDEA38CEFEC}" dt="2022-08-03T16:27:31.799" v="1246" actId="1076"/>
          <ac:spMkLst>
            <pc:docMk/>
            <pc:sldMk cId="3528993037" sldId="498"/>
            <ac:spMk id="32" creationId="{F0B645C3-8953-DA5D-9A9E-D3B608266513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33" creationId="{B67B39F8-E5FF-1F43-FE2F-3FFD6FA93871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34" creationId="{EC61E910-FA34-D4D0-0764-6645F01BD387}"/>
          </ac:spMkLst>
        </pc:spChg>
        <pc:spChg chg="mod topLvl">
          <ac:chgData name="Morales, Misael M" userId="1d0ead06-f695-4fa0-9a14-d29dc7a06678" providerId="ADAL" clId="{B001A589-9FB4-4831-BC91-9BDEA38CEFEC}" dt="2022-08-03T16:27:02.225" v="1243" actId="164"/>
          <ac:spMkLst>
            <pc:docMk/>
            <pc:sldMk cId="3528993037" sldId="498"/>
            <ac:spMk id="35" creationId="{99B0AC80-1AF3-2FBB-E018-F6F541909810}"/>
          </ac:spMkLst>
        </pc:spChg>
        <pc:spChg chg="del mod topLvl">
          <ac:chgData name="Morales, Misael M" userId="1d0ead06-f695-4fa0-9a14-d29dc7a06678" providerId="ADAL" clId="{B001A589-9FB4-4831-BC91-9BDEA38CEFEC}" dt="2022-08-03T23:28:18.082" v="2249" actId="478"/>
          <ac:spMkLst>
            <pc:docMk/>
            <pc:sldMk cId="3528993037" sldId="498"/>
            <ac:spMk id="37" creationId="{C6D11B91-7091-306B-0EC2-4ADEB622C991}"/>
          </ac:spMkLst>
        </pc:spChg>
        <pc:spChg chg="del mod topLvl">
          <ac:chgData name="Morales, Misael M" userId="1d0ead06-f695-4fa0-9a14-d29dc7a06678" providerId="ADAL" clId="{B001A589-9FB4-4831-BC91-9BDEA38CEFEC}" dt="2022-08-03T23:28:18.082" v="2249" actId="478"/>
          <ac:spMkLst>
            <pc:docMk/>
            <pc:sldMk cId="3528993037" sldId="498"/>
            <ac:spMk id="38" creationId="{2B01DD24-34F2-64B8-C7ED-F4CF50E04649}"/>
          </ac:spMkLst>
        </pc:spChg>
        <pc:spChg chg="del mod topLvl">
          <ac:chgData name="Morales, Misael M" userId="1d0ead06-f695-4fa0-9a14-d29dc7a06678" providerId="ADAL" clId="{B001A589-9FB4-4831-BC91-9BDEA38CEFEC}" dt="2022-08-03T23:28:18.082" v="2249" actId="478"/>
          <ac:spMkLst>
            <pc:docMk/>
            <pc:sldMk cId="3528993037" sldId="498"/>
            <ac:spMk id="39" creationId="{4F02DEB7-1019-87FD-A71B-9ED71AEE26CD}"/>
          </ac:spMkLst>
        </pc:spChg>
        <pc:spChg chg="del mod topLvl">
          <ac:chgData name="Morales, Misael M" userId="1d0ead06-f695-4fa0-9a14-d29dc7a06678" providerId="ADAL" clId="{B001A589-9FB4-4831-BC91-9BDEA38CEFEC}" dt="2022-08-03T23:28:18.082" v="2249" actId="478"/>
          <ac:spMkLst>
            <pc:docMk/>
            <pc:sldMk cId="3528993037" sldId="498"/>
            <ac:spMk id="40" creationId="{1B9800FB-A486-593F-A638-E207358D6EE8}"/>
          </ac:spMkLst>
        </pc:spChg>
        <pc:spChg chg="add del mod">
          <ac:chgData name="Morales, Misael M" userId="1d0ead06-f695-4fa0-9a14-d29dc7a06678" providerId="ADAL" clId="{B001A589-9FB4-4831-BC91-9BDEA38CEFEC}" dt="2022-08-03T23:28:21.046" v="2251"/>
          <ac:spMkLst>
            <pc:docMk/>
            <pc:sldMk cId="3528993037" sldId="498"/>
            <ac:spMk id="47" creationId="{D72797D6-85AF-372C-A2B4-F6F2B2875D2B}"/>
          </ac:spMkLst>
        </pc:spChg>
        <pc:spChg chg="add del mod">
          <ac:chgData name="Morales, Misael M" userId="1d0ead06-f695-4fa0-9a14-d29dc7a06678" providerId="ADAL" clId="{B001A589-9FB4-4831-BC91-9BDEA38CEFEC}" dt="2022-08-03T23:28:21.046" v="2251"/>
          <ac:spMkLst>
            <pc:docMk/>
            <pc:sldMk cId="3528993037" sldId="498"/>
            <ac:spMk id="50" creationId="{758CA957-DF7D-571E-1DBC-AA631E20AF33}"/>
          </ac:spMkLst>
        </pc:spChg>
        <pc:spChg chg="add del mod">
          <ac:chgData name="Morales, Misael M" userId="1d0ead06-f695-4fa0-9a14-d29dc7a06678" providerId="ADAL" clId="{B001A589-9FB4-4831-BC91-9BDEA38CEFEC}" dt="2022-08-03T23:28:21.046" v="2251"/>
          <ac:spMkLst>
            <pc:docMk/>
            <pc:sldMk cId="3528993037" sldId="498"/>
            <ac:spMk id="51" creationId="{D1C97792-FCE5-EF9F-BBDF-6132FD73F46F}"/>
          </ac:spMkLst>
        </pc:spChg>
        <pc:spChg chg="add del mod">
          <ac:chgData name="Morales, Misael M" userId="1d0ead06-f695-4fa0-9a14-d29dc7a06678" providerId="ADAL" clId="{B001A589-9FB4-4831-BC91-9BDEA38CEFEC}" dt="2022-08-03T23:28:21.046" v="2251"/>
          <ac:spMkLst>
            <pc:docMk/>
            <pc:sldMk cId="3528993037" sldId="498"/>
            <ac:spMk id="54" creationId="{BB332234-EFAF-6F9D-2FAE-0A14597126C9}"/>
          </ac:spMkLst>
        </pc:spChg>
        <pc:spChg chg="add del mod">
          <ac:chgData name="Morales, Misael M" userId="1d0ead06-f695-4fa0-9a14-d29dc7a06678" providerId="ADAL" clId="{B001A589-9FB4-4831-BC91-9BDEA38CEFEC}" dt="2022-08-03T23:28:21.046" v="2251"/>
          <ac:spMkLst>
            <pc:docMk/>
            <pc:sldMk cId="3528993037" sldId="498"/>
            <ac:spMk id="55" creationId="{E24DC435-DE49-BD76-CA43-C5ADCE884708}"/>
          </ac:spMkLst>
        </pc:spChg>
        <pc:spChg chg="add mod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58" creationId="{3C51A8CA-7943-4306-6915-F3B03D941ECC}"/>
          </ac:spMkLst>
        </pc:spChg>
        <pc:spChg chg="add mod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61" creationId="{08A6F632-C953-2373-E0E7-BA9A9DD910E1}"/>
          </ac:spMkLst>
        </pc:spChg>
        <pc:spChg chg="add mod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62" creationId="{734D5B93-DAA9-7426-4984-BF83767C1D2C}"/>
          </ac:spMkLst>
        </pc:spChg>
        <pc:spChg chg="add mod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65" creationId="{36B18683-FA3C-4E7A-5B96-98CC446A5B09}"/>
          </ac:spMkLst>
        </pc:spChg>
        <pc:spChg chg="add mod">
          <ac:chgData name="Morales, Misael M" userId="1d0ead06-f695-4fa0-9a14-d29dc7a06678" providerId="ADAL" clId="{B001A589-9FB4-4831-BC91-9BDEA38CEFEC}" dt="2022-08-03T23:48:42.313" v="2340" actId="164"/>
          <ac:spMkLst>
            <pc:docMk/>
            <pc:sldMk cId="3528993037" sldId="498"/>
            <ac:spMk id="66" creationId="{3E7FF5F4-E0F7-E13C-0489-A03710E1083E}"/>
          </ac:spMkLst>
        </pc:spChg>
        <pc:grpChg chg="add del mod">
          <ac:chgData name="Morales, Misael M" userId="1d0ead06-f695-4fa0-9a14-d29dc7a06678" providerId="ADAL" clId="{B001A589-9FB4-4831-BC91-9BDEA38CEFEC}" dt="2022-08-03T22:14:24.702" v="2187" actId="478"/>
          <ac:grpSpMkLst>
            <pc:docMk/>
            <pc:sldMk cId="3528993037" sldId="498"/>
            <ac:grpSpMk id="3" creationId="{29212233-7F58-9BD1-B350-38B8B06F1B51}"/>
          </ac:grpSpMkLst>
        </pc:grpChg>
        <pc:grpChg chg="add mod">
          <ac:chgData name="Morales, Misael M" userId="1d0ead06-f695-4fa0-9a14-d29dc7a06678" providerId="ADAL" clId="{B001A589-9FB4-4831-BC91-9BDEA38CEFEC}" dt="2022-08-03T16:23:32.505" v="1136"/>
          <ac:grpSpMkLst>
            <pc:docMk/>
            <pc:sldMk cId="3528993037" sldId="498"/>
            <ac:grpSpMk id="19" creationId="{D96B63A5-636D-4429-C972-6E2EEA162EE2}"/>
          </ac:grpSpMkLst>
        </pc:grpChg>
        <pc:grpChg chg="add del mod">
          <ac:chgData name="Morales, Misael M" userId="1d0ead06-f695-4fa0-9a14-d29dc7a06678" providerId="ADAL" clId="{B001A589-9FB4-4831-BC91-9BDEA38CEFEC}" dt="2022-08-03T22:14:29.044" v="2189" actId="165"/>
          <ac:grpSpMkLst>
            <pc:docMk/>
            <pc:sldMk cId="3528993037" sldId="498"/>
            <ac:grpSpMk id="29" creationId="{B02AD24D-B825-C4C0-308A-6900996C93EC}"/>
          </ac:grpSpMkLst>
        </pc:grpChg>
        <pc:grpChg chg="del mod">
          <ac:chgData name="Morales, Misael M" userId="1d0ead06-f695-4fa0-9a14-d29dc7a06678" providerId="ADAL" clId="{B001A589-9FB4-4831-BC91-9BDEA38CEFEC}" dt="2022-08-03T16:26:57.257" v="1242" actId="165"/>
          <ac:grpSpMkLst>
            <pc:docMk/>
            <pc:sldMk cId="3528993037" sldId="498"/>
            <ac:grpSpMk id="36" creationId="{68455C9B-52DA-F836-44E0-A57F6FCB52AF}"/>
          </ac:grpSpMkLst>
        </pc:grpChg>
        <pc:grpChg chg="add mod">
          <ac:chgData name="Morales, Misael M" userId="1d0ead06-f695-4fa0-9a14-d29dc7a06678" providerId="ADAL" clId="{B001A589-9FB4-4831-BC91-9BDEA38CEFEC}" dt="2022-08-03T23:48:58.777" v="2343" actId="1076"/>
          <ac:grpSpMkLst>
            <pc:docMk/>
            <pc:sldMk cId="3528993037" sldId="498"/>
            <ac:grpSpMk id="80" creationId="{0DDEC6BB-8B67-97A5-E3B9-15872E914C79}"/>
          </ac:grpSpMkLst>
        </pc:grpChg>
        <pc:picChg chg="add del mod">
          <ac:chgData name="Morales, Misael M" userId="1d0ead06-f695-4fa0-9a14-d29dc7a06678" providerId="ADAL" clId="{B001A589-9FB4-4831-BC91-9BDEA38CEFEC}" dt="2022-08-03T23:27:56.399" v="2248" actId="931"/>
          <ac:picMkLst>
            <pc:docMk/>
            <pc:sldMk cId="3528993037" sldId="498"/>
            <ac:picMk id="7" creationId="{C64C8F56-0329-84E1-7C44-AE035F1620A0}"/>
          </ac:picMkLst>
        </pc:picChg>
        <pc:picChg chg="add del mod">
          <ac:chgData name="Morales, Misael M" userId="1d0ead06-f695-4fa0-9a14-d29dc7a06678" providerId="ADAL" clId="{B001A589-9FB4-4831-BC91-9BDEA38CEFEC}" dt="2022-08-03T23:27:56.399" v="2248" actId="931"/>
          <ac:picMkLst>
            <pc:docMk/>
            <pc:sldMk cId="3528993037" sldId="498"/>
            <ac:picMk id="12" creationId="{69B6BADF-6C1D-462E-A10C-BB2AB7C6615D}"/>
          </ac:picMkLst>
        </pc:picChg>
        <pc:picChg chg="del mod topLvl">
          <ac:chgData name="Morales, Misael M" userId="1d0ead06-f695-4fa0-9a14-d29dc7a06678" providerId="ADAL" clId="{B001A589-9FB4-4831-BC91-9BDEA38CEFEC}" dt="2022-08-03T23:28:25.257" v="2252" actId="478"/>
          <ac:picMkLst>
            <pc:docMk/>
            <pc:sldMk cId="3528993037" sldId="498"/>
            <ac:picMk id="41" creationId="{EAF050A9-72B9-892A-C1AF-A1858C95DA64}"/>
          </ac:picMkLst>
        </pc:picChg>
        <pc:picChg chg="del mod topLvl">
          <ac:chgData name="Morales, Misael M" userId="1d0ead06-f695-4fa0-9a14-d29dc7a06678" providerId="ADAL" clId="{B001A589-9FB4-4831-BC91-9BDEA38CEFEC}" dt="2022-08-03T22:18:50.841" v="2191" actId="478"/>
          <ac:picMkLst>
            <pc:docMk/>
            <pc:sldMk cId="3528993037" sldId="498"/>
            <ac:picMk id="42" creationId="{9397CAAB-55A7-6C0D-0E87-738CF0780195}"/>
          </ac:picMkLst>
        </pc:picChg>
        <pc:picChg chg="del mod topLvl">
          <ac:chgData name="Morales, Misael M" userId="1d0ead06-f695-4fa0-9a14-d29dc7a06678" providerId="ADAL" clId="{B001A589-9FB4-4831-BC91-9BDEA38CEFEC}" dt="2022-08-03T23:28:18.082" v="2249" actId="478"/>
          <ac:picMkLst>
            <pc:docMk/>
            <pc:sldMk cId="3528993037" sldId="498"/>
            <ac:picMk id="43" creationId="{44D91A2D-4CB0-F6EC-4650-E28BADBAB50F}"/>
          </ac:picMkLst>
        </pc:picChg>
        <pc:picChg chg="del mod topLvl">
          <ac:chgData name="Morales, Misael M" userId="1d0ead06-f695-4fa0-9a14-d29dc7a06678" providerId="ADAL" clId="{B001A589-9FB4-4831-BC91-9BDEA38CEFEC}" dt="2022-08-03T23:28:18.082" v="2249" actId="478"/>
          <ac:picMkLst>
            <pc:docMk/>
            <pc:sldMk cId="3528993037" sldId="498"/>
            <ac:picMk id="44" creationId="{594CF2F2-95F3-61DF-E622-80FF83D3721A}"/>
          </ac:picMkLst>
        </pc:picChg>
        <pc:picChg chg="del mod topLvl">
          <ac:chgData name="Morales, Misael M" userId="1d0ead06-f695-4fa0-9a14-d29dc7a06678" providerId="ADAL" clId="{B001A589-9FB4-4831-BC91-9BDEA38CEFEC}" dt="2022-08-03T22:18:50.483" v="2190" actId="478"/>
          <ac:picMkLst>
            <pc:docMk/>
            <pc:sldMk cId="3528993037" sldId="498"/>
            <ac:picMk id="45" creationId="{A4CE4500-9CAF-FD85-7777-C33DBD619EE3}"/>
          </ac:picMkLst>
        </pc:picChg>
        <pc:picChg chg="add del mod topLvl">
          <ac:chgData name="Morales, Misael M" userId="1d0ead06-f695-4fa0-9a14-d29dc7a06678" providerId="ADAL" clId="{B001A589-9FB4-4831-BC91-9BDEA38CEFEC}" dt="2022-08-03T23:28:25.257" v="2252" actId="478"/>
          <ac:picMkLst>
            <pc:docMk/>
            <pc:sldMk cId="3528993037" sldId="498"/>
            <ac:picMk id="46" creationId="{A80D34F6-3A7F-7DB8-F855-3FF2C92F9CE6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48" creationId="{842C36B6-46BC-5719-3E82-913A23C20BF0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49" creationId="{2241C698-74C9-6339-858D-75D536CC73F2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52" creationId="{E884BBB1-EA47-FBE3-4A1E-C5635625FCB6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53" creationId="{052CBC55-8BD9-0019-7BFA-777E57899BAD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56" creationId="{96C587D5-1935-3F10-916F-B166C89F65E5}"/>
          </ac:picMkLst>
        </pc:picChg>
        <pc:picChg chg="add del mod">
          <ac:chgData name="Morales, Misael M" userId="1d0ead06-f695-4fa0-9a14-d29dc7a06678" providerId="ADAL" clId="{B001A589-9FB4-4831-BC91-9BDEA38CEFEC}" dt="2022-08-03T23:28:21.046" v="2251"/>
          <ac:picMkLst>
            <pc:docMk/>
            <pc:sldMk cId="3528993037" sldId="498"/>
            <ac:picMk id="57" creationId="{42DD6EA7-DA47-9B74-3A9F-F261F828FA76}"/>
          </ac:picMkLst>
        </pc:picChg>
        <pc:picChg chg="add del mod">
          <ac:chgData name="Morales, Misael M" userId="1d0ead06-f695-4fa0-9a14-d29dc7a06678" providerId="ADAL" clId="{B001A589-9FB4-4831-BC91-9BDEA38CEFEC}" dt="2022-08-03T23:28:29.414" v="2254" actId="478"/>
          <ac:picMkLst>
            <pc:docMk/>
            <pc:sldMk cId="3528993037" sldId="498"/>
            <ac:picMk id="59" creationId="{4DE8CCF9-ADF2-0292-D235-24E1E69A3156}"/>
          </ac:picMkLst>
        </pc:picChg>
        <pc:picChg chg="add del mod">
          <ac:chgData name="Morales, Misael M" userId="1d0ead06-f695-4fa0-9a14-d29dc7a06678" providerId="ADAL" clId="{B001A589-9FB4-4831-BC91-9BDEA38CEFEC}" dt="2022-08-03T23:28:30.251" v="2255" actId="478"/>
          <ac:picMkLst>
            <pc:docMk/>
            <pc:sldMk cId="3528993037" sldId="498"/>
            <ac:picMk id="60" creationId="{1F981F35-854C-22E5-2CD7-512A2B600372}"/>
          </ac:picMkLst>
        </pc:picChg>
        <pc:picChg chg="add del mod">
          <ac:chgData name="Morales, Misael M" userId="1d0ead06-f695-4fa0-9a14-d29dc7a06678" providerId="ADAL" clId="{B001A589-9FB4-4831-BC91-9BDEA38CEFEC}" dt="2022-08-03T23:32:42.299" v="2299" actId="478"/>
          <ac:picMkLst>
            <pc:docMk/>
            <pc:sldMk cId="3528993037" sldId="498"/>
            <ac:picMk id="63" creationId="{41D04452-6165-1C8A-9ACE-4EB3FF76CD9C}"/>
          </ac:picMkLst>
        </pc:picChg>
        <pc:picChg chg="add del mod">
          <ac:chgData name="Morales, Misael M" userId="1d0ead06-f695-4fa0-9a14-d29dc7a06678" providerId="ADAL" clId="{B001A589-9FB4-4831-BC91-9BDEA38CEFEC}" dt="2022-08-03T23:32:42.584" v="2300" actId="478"/>
          <ac:picMkLst>
            <pc:docMk/>
            <pc:sldMk cId="3528993037" sldId="498"/>
            <ac:picMk id="64" creationId="{84BB5787-E408-A131-80F6-4F5E1B03AD55}"/>
          </ac:picMkLst>
        </pc:picChg>
        <pc:picChg chg="add del mod">
          <ac:chgData name="Morales, Misael M" userId="1d0ead06-f695-4fa0-9a14-d29dc7a06678" providerId="ADAL" clId="{B001A589-9FB4-4831-BC91-9BDEA38CEFEC}" dt="2022-08-03T23:46:58.358" v="2325" actId="478"/>
          <ac:picMkLst>
            <pc:docMk/>
            <pc:sldMk cId="3528993037" sldId="498"/>
            <ac:picMk id="67" creationId="{57348E36-4B6D-76F1-F43D-3C537ED557FE}"/>
          </ac:picMkLst>
        </pc:picChg>
        <pc:picChg chg="add del mod">
          <ac:chgData name="Morales, Misael M" userId="1d0ead06-f695-4fa0-9a14-d29dc7a06678" providerId="ADAL" clId="{B001A589-9FB4-4831-BC91-9BDEA38CEFEC}" dt="2022-08-03T23:46:57.957" v="2324" actId="478"/>
          <ac:picMkLst>
            <pc:docMk/>
            <pc:sldMk cId="3528993037" sldId="498"/>
            <ac:picMk id="68" creationId="{B5C1126B-003D-6078-80FF-C82799579968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69" creationId="{AF299949-65DB-7EB1-9494-3A5935B75450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71" creationId="{C2506F35-1317-BD57-A67A-C85EB0981368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73" creationId="{545FFB80-25B9-09FA-AE65-F49428174D7E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75" creationId="{A19B9710-33EC-D6E4-3B82-8726684AEA67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77" creationId="{6D1507D8-CE28-10F5-4015-BCF3CBD15D96}"/>
          </ac:picMkLst>
        </pc:picChg>
        <pc:picChg chg="add mod">
          <ac:chgData name="Morales, Misael M" userId="1d0ead06-f695-4fa0-9a14-d29dc7a06678" providerId="ADAL" clId="{B001A589-9FB4-4831-BC91-9BDEA38CEFEC}" dt="2022-08-03T23:48:42.313" v="2340" actId="164"/>
          <ac:picMkLst>
            <pc:docMk/>
            <pc:sldMk cId="3528993037" sldId="498"/>
            <ac:picMk id="79" creationId="{75EE183E-BD99-D149-BF32-73E7161C6460}"/>
          </ac:picMkLst>
        </pc:picChg>
      </pc:sldChg>
      <pc:sldChg chg="addSp modSp add">
        <pc:chgData name="Morales, Misael M" userId="1d0ead06-f695-4fa0-9a14-d29dc7a06678" providerId="ADAL" clId="{B001A589-9FB4-4831-BC91-9BDEA38CEFEC}" dt="2022-08-03T16:33:20.645" v="1337" actId="20577"/>
        <pc:sldMkLst>
          <pc:docMk/>
          <pc:sldMk cId="2630832115" sldId="499"/>
        </pc:sldMkLst>
        <pc:spChg chg="mod">
          <ac:chgData name="Morales, Misael M" userId="1d0ead06-f695-4fa0-9a14-d29dc7a06678" providerId="ADAL" clId="{B001A589-9FB4-4831-BC91-9BDEA38CEFEC}" dt="2022-08-03T16:23:33.755" v="1137"/>
          <ac:spMkLst>
            <pc:docMk/>
            <pc:sldMk cId="2630832115" sldId="499"/>
            <ac:spMk id="7" creationId="{2266421D-DFFF-5982-396F-352F189AED73}"/>
          </ac:spMkLst>
        </pc:spChg>
        <pc:spChg chg="mod">
          <ac:chgData name="Morales, Misael M" userId="1d0ead06-f695-4fa0-9a14-d29dc7a06678" providerId="ADAL" clId="{B001A589-9FB4-4831-BC91-9BDEA38CEFEC}" dt="2022-08-03T16:23:33.755" v="1137"/>
          <ac:spMkLst>
            <pc:docMk/>
            <pc:sldMk cId="2630832115" sldId="499"/>
            <ac:spMk id="8" creationId="{945CE9F2-EA9E-A884-A710-FE16E1F943DC}"/>
          </ac:spMkLst>
        </pc:spChg>
        <pc:spChg chg="mod">
          <ac:chgData name="Morales, Misael M" userId="1d0ead06-f695-4fa0-9a14-d29dc7a06678" providerId="ADAL" clId="{B001A589-9FB4-4831-BC91-9BDEA38CEFEC}" dt="2022-08-03T16:33:20.645" v="1337" actId="20577"/>
          <ac:spMkLst>
            <pc:docMk/>
            <pc:sldMk cId="2630832115" sldId="499"/>
            <ac:spMk id="11" creationId="{E0D62CC1-9F2E-A653-4487-A9A0298D7561}"/>
          </ac:spMkLst>
        </pc:spChg>
        <pc:grpChg chg="add mod">
          <ac:chgData name="Morales, Misael M" userId="1d0ead06-f695-4fa0-9a14-d29dc7a06678" providerId="ADAL" clId="{B001A589-9FB4-4831-BC91-9BDEA38CEFEC}" dt="2022-08-03T16:23:33.755" v="1137"/>
          <ac:grpSpMkLst>
            <pc:docMk/>
            <pc:sldMk cId="2630832115" sldId="499"/>
            <ac:grpSpMk id="6" creationId="{03D12423-F75D-0047-1516-C50B5A2ED5E3}"/>
          </ac:grpSpMkLst>
        </pc:grpChg>
      </pc:sldChg>
      <pc:sldChg chg="addSp delSp modSp add mod">
        <pc:chgData name="Morales, Misael M" userId="1d0ead06-f695-4fa0-9a14-d29dc7a06678" providerId="ADAL" clId="{B001A589-9FB4-4831-BC91-9BDEA38CEFEC}" dt="2022-08-04T00:30:56.037" v="2587" actId="164"/>
        <pc:sldMkLst>
          <pc:docMk/>
          <pc:sldMk cId="1627660622" sldId="500"/>
        </pc:sldMkLst>
        <pc:spChg chg="add del mod">
          <ac:chgData name="Morales, Misael M" userId="1d0ead06-f695-4fa0-9a14-d29dc7a06678" providerId="ADAL" clId="{B001A589-9FB4-4831-BC91-9BDEA38CEFEC}" dt="2022-08-03T23:49:05.724" v="2346" actId="478"/>
          <ac:spMkLst>
            <pc:docMk/>
            <pc:sldMk cId="1627660622" sldId="500"/>
            <ac:spMk id="4" creationId="{3C93F180-DDB9-911A-CC60-D8A832C0B8BF}"/>
          </ac:spMkLst>
        </pc:spChg>
        <pc:spChg chg="del">
          <ac:chgData name="Morales, Misael M" userId="1d0ead06-f695-4fa0-9a14-d29dc7a06678" providerId="ADAL" clId="{B001A589-9FB4-4831-BC91-9BDEA38CEFEC}" dt="2022-08-03T23:49:04.654" v="2345" actId="478"/>
          <ac:spMkLst>
            <pc:docMk/>
            <pc:sldMk cId="1627660622" sldId="500"/>
            <ac:spMk id="10" creationId="{00000000-0000-0000-0000-000000000000}"/>
          </ac:spMkLst>
        </pc:spChg>
        <pc:spChg chg="mod">
          <ac:chgData name="Morales, Misael M" userId="1d0ead06-f695-4fa0-9a14-d29dc7a06678" providerId="ADAL" clId="{B001A589-9FB4-4831-BC91-9BDEA38CEFEC}" dt="2022-08-03T16:23:34.965" v="1138"/>
          <ac:spMkLst>
            <pc:docMk/>
            <pc:sldMk cId="1627660622" sldId="500"/>
            <ac:spMk id="24" creationId="{03B8ECE9-7011-4C57-152E-9A9765FF206D}"/>
          </ac:spMkLst>
        </pc:spChg>
        <pc:spChg chg="mod">
          <ac:chgData name="Morales, Misael M" userId="1d0ead06-f695-4fa0-9a14-d29dc7a06678" providerId="ADAL" clId="{B001A589-9FB4-4831-BC91-9BDEA38CEFEC}" dt="2022-08-03T16:23:34.965" v="1138"/>
          <ac:spMkLst>
            <pc:docMk/>
            <pc:sldMk cId="1627660622" sldId="500"/>
            <ac:spMk id="25" creationId="{B8A78E1E-627C-0283-8F0E-4392EAD87088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27" creationId="{776E579A-BF88-99B6-3F8B-FA777145BC33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28" creationId="{A1D587B4-4D1D-94FD-A1E2-11862241713F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29" creationId="{7B2FEF10-1DFF-352E-446C-B55869109E54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0" creationId="{36782DA7-93D1-1EB3-4E3C-D4E4412748A8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1" creationId="{7EB5A84F-A32C-4D34-29D3-B2D34F9A176F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2" creationId="{6B9B5C86-11EA-3EC6-2B31-36737C81A114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3" creationId="{EC26E1DC-F064-7544-0D2C-21ABE41C9928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4" creationId="{BBA7FE4A-BF09-9A23-0080-3C33F4BDC905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5" creationId="{371E28D7-19DB-4413-0AEE-A8238E5E33E9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6" creationId="{110D04B1-02AA-DD51-0B08-EA99E2DB3D17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7" creationId="{27E471B0-DD4C-B89A-F728-C75312F0722E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8" creationId="{E782F35C-7390-ABD6-393E-0C092B6D3170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39" creationId="{40FC4274-4290-59FA-191C-221FC5959DF3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40" creationId="{C6518959-18C8-D41F-944E-105FCACB40DE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41" creationId="{B6436883-4B30-340D-6F86-96C2B91EAC5C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42" creationId="{5C55690D-3A9B-3FC1-5B7D-E981F95A3BCF}"/>
          </ac:spMkLst>
        </pc:spChg>
        <pc:spChg chg="mod">
          <ac:chgData name="Morales, Misael M" userId="1d0ead06-f695-4fa0-9a14-d29dc7a06678" providerId="ADAL" clId="{B001A589-9FB4-4831-BC91-9BDEA38CEFEC}" dt="2022-08-03T16:33:00.295" v="1334"/>
          <ac:spMkLst>
            <pc:docMk/>
            <pc:sldMk cId="1627660622" sldId="500"/>
            <ac:spMk id="43" creationId="{609FF9E6-6B27-C935-F358-E80B830DFE6D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45" creationId="{A63F17F1-C9DF-C998-A0DF-BF4BBAE88411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46" creationId="{979F9601-4957-F0BD-961D-66BE5A20AD30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47" creationId="{9D064DD7-30CB-81AB-9027-596772BE57BF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48" creationId="{CE63261F-4E4A-A022-5012-F7C72D207AF0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49" creationId="{013CC804-04E8-0F90-7A24-94B6CA508BD5}"/>
          </ac:spMkLst>
        </pc:spChg>
        <pc:spChg chg="mod topLvl">
          <ac:chgData name="Morales, Misael M" userId="1d0ead06-f695-4fa0-9a14-d29dc7a06678" providerId="ADAL" clId="{B001A589-9FB4-4831-BC91-9BDEA38CEFEC}" dt="2022-08-04T00:30:56.037" v="2587" actId="164"/>
          <ac:spMkLst>
            <pc:docMk/>
            <pc:sldMk cId="1627660622" sldId="500"/>
            <ac:spMk id="50" creationId="{26678D5E-D9AA-61D9-7D5B-29FD2EECC6EA}"/>
          </ac:spMkLst>
        </pc:spChg>
        <pc:grpChg chg="del">
          <ac:chgData name="Morales, Misael M" userId="1d0ead06-f695-4fa0-9a14-d29dc7a06678" providerId="ADAL" clId="{B001A589-9FB4-4831-BC91-9BDEA38CEFEC}" dt="2022-08-03T16:33:00.033" v="1333" actId="478"/>
          <ac:grpSpMkLst>
            <pc:docMk/>
            <pc:sldMk cId="1627660622" sldId="500"/>
            <ac:grpSpMk id="6" creationId="{F681C356-ACCC-1AB1-8DA8-6084A4906E3B}"/>
          </ac:grpSpMkLst>
        </pc:grpChg>
        <pc:grpChg chg="add mod">
          <ac:chgData name="Morales, Misael M" userId="1d0ead06-f695-4fa0-9a14-d29dc7a06678" providerId="ADAL" clId="{B001A589-9FB4-4831-BC91-9BDEA38CEFEC}" dt="2022-08-03T16:23:34.965" v="1138"/>
          <ac:grpSpMkLst>
            <pc:docMk/>
            <pc:sldMk cId="1627660622" sldId="500"/>
            <ac:grpSpMk id="23" creationId="{562D146B-EBB0-DA1F-57EA-CB2B7C39572E}"/>
          </ac:grpSpMkLst>
        </pc:grpChg>
        <pc:grpChg chg="add del mod">
          <ac:chgData name="Morales, Misael M" userId="1d0ead06-f695-4fa0-9a14-d29dc7a06678" providerId="ADAL" clId="{B001A589-9FB4-4831-BC91-9BDEA38CEFEC}" dt="2022-08-03T23:48:56.231" v="2341" actId="478"/>
          <ac:grpSpMkLst>
            <pc:docMk/>
            <pc:sldMk cId="1627660622" sldId="500"/>
            <ac:grpSpMk id="26" creationId="{3A868C5C-F376-A9CC-2DCA-664018E53843}"/>
          </ac:grpSpMkLst>
        </pc:grpChg>
        <pc:grpChg chg="add del mod">
          <ac:chgData name="Morales, Misael M" userId="1d0ead06-f695-4fa0-9a14-d29dc7a06678" providerId="ADAL" clId="{B001A589-9FB4-4831-BC91-9BDEA38CEFEC}" dt="2022-08-03T23:49:10.703" v="2349" actId="165"/>
          <ac:grpSpMkLst>
            <pc:docMk/>
            <pc:sldMk cId="1627660622" sldId="500"/>
            <ac:grpSpMk id="44" creationId="{5323738A-82FD-7D1D-EF86-F21474385725}"/>
          </ac:grpSpMkLst>
        </pc:grpChg>
        <pc:grpChg chg="add mod">
          <ac:chgData name="Morales, Misael M" userId="1d0ead06-f695-4fa0-9a14-d29dc7a06678" providerId="ADAL" clId="{B001A589-9FB4-4831-BC91-9BDEA38CEFEC}" dt="2022-08-04T00:30:56.037" v="2587" actId="164"/>
          <ac:grpSpMkLst>
            <pc:docMk/>
            <pc:sldMk cId="1627660622" sldId="500"/>
            <ac:grpSpMk id="67" creationId="{169356B0-85F3-A559-9065-042F2AA365DA}"/>
          </ac:grpSpMkLst>
        </pc:grp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11" creationId="{D3CF8172-B4EF-C52F-8831-08B24003F830}"/>
          </ac:picMkLst>
        </pc:picChg>
        <pc:picChg chg="del mod topLvl">
          <ac:chgData name="Morales, Misael M" userId="1d0ead06-f695-4fa0-9a14-d29dc7a06678" providerId="ADAL" clId="{B001A589-9FB4-4831-BC91-9BDEA38CEFEC}" dt="2022-08-03T23:49:15.705" v="2351" actId="478"/>
          <ac:picMkLst>
            <pc:docMk/>
            <pc:sldMk cId="1627660622" sldId="500"/>
            <ac:picMk id="51" creationId="{D9469C7C-B285-B04D-EDE1-09BA9A4399AC}"/>
          </ac:picMkLst>
        </pc:picChg>
        <pc:picChg chg="del mod topLvl">
          <ac:chgData name="Morales, Misael M" userId="1d0ead06-f695-4fa0-9a14-d29dc7a06678" providerId="ADAL" clId="{B001A589-9FB4-4831-BC91-9BDEA38CEFEC}" dt="2022-08-03T23:49:15.275" v="2350" actId="478"/>
          <ac:picMkLst>
            <pc:docMk/>
            <pc:sldMk cId="1627660622" sldId="500"/>
            <ac:picMk id="52" creationId="{FC67614E-AAE3-4B9F-6273-8BCF051F227F}"/>
          </ac:picMkLst>
        </pc:picChg>
        <pc:picChg chg="del mod topLvl">
          <ac:chgData name="Morales, Misael M" userId="1d0ead06-f695-4fa0-9a14-d29dc7a06678" providerId="ADAL" clId="{B001A589-9FB4-4831-BC91-9BDEA38CEFEC}" dt="2022-08-04T00:05:05.345" v="2380" actId="478"/>
          <ac:picMkLst>
            <pc:docMk/>
            <pc:sldMk cId="1627660622" sldId="500"/>
            <ac:picMk id="53" creationId="{B73C0A73-EB09-82D3-D012-78D78057498A}"/>
          </ac:picMkLst>
        </pc:picChg>
        <pc:picChg chg="del mod topLvl">
          <ac:chgData name="Morales, Misael M" userId="1d0ead06-f695-4fa0-9a14-d29dc7a06678" providerId="ADAL" clId="{B001A589-9FB4-4831-BC91-9BDEA38CEFEC}" dt="2022-08-04T00:05:05.874" v="2381" actId="478"/>
          <ac:picMkLst>
            <pc:docMk/>
            <pc:sldMk cId="1627660622" sldId="500"/>
            <ac:picMk id="54" creationId="{90B29D22-A0F9-8470-61B8-9DB124D09D22}"/>
          </ac:picMkLst>
        </pc:picChg>
        <pc:picChg chg="del mod topLvl">
          <ac:chgData name="Morales, Misael M" userId="1d0ead06-f695-4fa0-9a14-d29dc7a06678" providerId="ADAL" clId="{B001A589-9FB4-4831-BC91-9BDEA38CEFEC}" dt="2022-08-04T00:14:49.603" v="2516" actId="478"/>
          <ac:picMkLst>
            <pc:docMk/>
            <pc:sldMk cId="1627660622" sldId="500"/>
            <ac:picMk id="55" creationId="{5CD60BF3-9E24-46C4-B6EF-4204DF911A1C}"/>
          </ac:picMkLst>
        </pc:picChg>
        <pc:picChg chg="del mod topLvl">
          <ac:chgData name="Morales, Misael M" userId="1d0ead06-f695-4fa0-9a14-d29dc7a06678" providerId="ADAL" clId="{B001A589-9FB4-4831-BC91-9BDEA38CEFEC}" dt="2022-08-04T00:14:50.085" v="2517" actId="478"/>
          <ac:picMkLst>
            <pc:docMk/>
            <pc:sldMk cId="1627660622" sldId="500"/>
            <ac:picMk id="56" creationId="{A40F9DC8-C5B4-9712-9C04-CC07F8D4A0A6}"/>
          </ac:picMkLst>
        </pc:pic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58" creationId="{F65A7568-52C8-CC1D-BC16-DD1B7D0A19E4}"/>
          </ac:picMkLst>
        </pc:pic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60" creationId="{39415B28-FF95-6E46-A0C1-0A05956066BB}"/>
          </ac:picMkLst>
        </pc:pic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62" creationId="{161AAFC5-CA67-C3D5-7E97-05ECB61065B2}"/>
          </ac:picMkLst>
        </pc:pic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64" creationId="{4A49E4DC-269C-6998-27D0-60D741ED8B46}"/>
          </ac:picMkLst>
        </pc:picChg>
        <pc:picChg chg="add mod">
          <ac:chgData name="Morales, Misael M" userId="1d0ead06-f695-4fa0-9a14-d29dc7a06678" providerId="ADAL" clId="{B001A589-9FB4-4831-BC91-9BDEA38CEFEC}" dt="2022-08-04T00:30:56.037" v="2587" actId="164"/>
          <ac:picMkLst>
            <pc:docMk/>
            <pc:sldMk cId="1627660622" sldId="500"/>
            <ac:picMk id="66" creationId="{41DDA0F2-D679-5889-5393-1000DC4E8ACF}"/>
          </ac:picMkLst>
        </pc:picChg>
      </pc:sldChg>
      <pc:sldChg chg="addSp modSp add">
        <pc:chgData name="Morales, Misael M" userId="1d0ead06-f695-4fa0-9a14-d29dc7a06678" providerId="ADAL" clId="{B001A589-9FB4-4831-BC91-9BDEA38CEFEC}" dt="2022-08-03T16:23:36.036" v="1139"/>
        <pc:sldMkLst>
          <pc:docMk/>
          <pc:sldMk cId="2354504573" sldId="501"/>
        </pc:sldMkLst>
        <pc:spChg chg="mod">
          <ac:chgData name="Morales, Misael M" userId="1d0ead06-f695-4fa0-9a14-d29dc7a06678" providerId="ADAL" clId="{B001A589-9FB4-4831-BC91-9BDEA38CEFEC}" dt="2022-08-03T16:23:36.036" v="1139"/>
          <ac:spMkLst>
            <pc:docMk/>
            <pc:sldMk cId="2354504573" sldId="501"/>
            <ac:spMk id="7" creationId="{E369C967-A46E-E58E-B04B-F015075CF329}"/>
          </ac:spMkLst>
        </pc:spChg>
        <pc:spChg chg="mod">
          <ac:chgData name="Morales, Misael M" userId="1d0ead06-f695-4fa0-9a14-d29dc7a06678" providerId="ADAL" clId="{B001A589-9FB4-4831-BC91-9BDEA38CEFEC}" dt="2022-08-03T16:23:36.036" v="1139"/>
          <ac:spMkLst>
            <pc:docMk/>
            <pc:sldMk cId="2354504573" sldId="501"/>
            <ac:spMk id="8" creationId="{910F0807-49E0-C590-A0BC-12A40FEADB18}"/>
          </ac:spMkLst>
        </pc:spChg>
        <pc:grpChg chg="add mod">
          <ac:chgData name="Morales, Misael M" userId="1d0ead06-f695-4fa0-9a14-d29dc7a06678" providerId="ADAL" clId="{B001A589-9FB4-4831-BC91-9BDEA38CEFEC}" dt="2022-08-03T16:23:36.036" v="1139"/>
          <ac:grpSpMkLst>
            <pc:docMk/>
            <pc:sldMk cId="2354504573" sldId="501"/>
            <ac:grpSpMk id="6" creationId="{261AE312-9886-3694-0BC2-B99CDF28C80D}"/>
          </ac:grpSpMkLst>
        </pc:grpChg>
      </pc:sldChg>
      <pc:sldChg chg="addSp delSp modSp add mod">
        <pc:chgData name="Morales, Misael M" userId="1d0ead06-f695-4fa0-9a14-d29dc7a06678" providerId="ADAL" clId="{B001A589-9FB4-4831-BC91-9BDEA38CEFEC}" dt="2022-08-03T21:12:47.821" v="1812" actId="20577"/>
        <pc:sldMkLst>
          <pc:docMk/>
          <pc:sldMk cId="2393423140" sldId="502"/>
        </pc:sldMkLst>
        <pc:spChg chg="del">
          <ac:chgData name="Morales, Misael M" userId="1d0ead06-f695-4fa0-9a14-d29dc7a06678" providerId="ADAL" clId="{B001A589-9FB4-4831-BC91-9BDEA38CEFEC}" dt="2022-08-03T20:07:51.046" v="1506" actId="478"/>
          <ac:spMkLst>
            <pc:docMk/>
            <pc:sldMk cId="2393423140" sldId="502"/>
            <ac:spMk id="10" creationId="{00000000-0000-0000-0000-000000000000}"/>
          </ac:spMkLst>
        </pc:spChg>
        <pc:spChg chg="mod">
          <ac:chgData name="Morales, Misael M" userId="1d0ead06-f695-4fa0-9a14-d29dc7a06678" providerId="ADAL" clId="{B001A589-9FB4-4831-BC91-9BDEA38CEFEC}" dt="2022-08-03T16:23:36.997" v="1140"/>
          <ac:spMkLst>
            <pc:docMk/>
            <pc:sldMk cId="2393423140" sldId="502"/>
            <ac:spMk id="23" creationId="{7CA871DB-FB36-89C7-B0ED-1A5474364283}"/>
          </ac:spMkLst>
        </pc:spChg>
        <pc:spChg chg="mod">
          <ac:chgData name="Morales, Misael M" userId="1d0ead06-f695-4fa0-9a14-d29dc7a06678" providerId="ADAL" clId="{B001A589-9FB4-4831-BC91-9BDEA38CEFEC}" dt="2022-08-03T16:23:36.997" v="1140"/>
          <ac:spMkLst>
            <pc:docMk/>
            <pc:sldMk cId="2393423140" sldId="502"/>
            <ac:spMk id="24" creationId="{F1FFB0FE-FA9B-78E6-C2F9-339A41BEDFC6}"/>
          </ac:spMkLst>
        </pc:spChg>
        <pc:spChg chg="del mod topLvl">
          <ac:chgData name="Morales, Misael M" userId="1d0ead06-f695-4fa0-9a14-d29dc7a06678" providerId="ADAL" clId="{B001A589-9FB4-4831-BC91-9BDEA38CEFEC}" dt="2022-08-03T20:18:02.534" v="1536" actId="478"/>
          <ac:spMkLst>
            <pc:docMk/>
            <pc:sldMk cId="2393423140" sldId="502"/>
            <ac:spMk id="26" creationId="{9C2E4C1A-DBDA-3B47-2907-42C73FD861B9}"/>
          </ac:spMkLst>
        </pc:spChg>
        <pc:spChg chg="del mod topLvl">
          <ac:chgData name="Morales, Misael M" userId="1d0ead06-f695-4fa0-9a14-d29dc7a06678" providerId="ADAL" clId="{B001A589-9FB4-4831-BC91-9BDEA38CEFEC}" dt="2022-08-03T20:18:03.953" v="1537" actId="478"/>
          <ac:spMkLst>
            <pc:docMk/>
            <pc:sldMk cId="2393423140" sldId="502"/>
            <ac:spMk id="27" creationId="{FCB67F78-80E5-8428-42F1-375488C08B3B}"/>
          </ac:spMkLst>
        </pc:spChg>
        <pc:spChg chg="del mod topLvl">
          <ac:chgData name="Morales, Misael M" userId="1d0ead06-f695-4fa0-9a14-d29dc7a06678" providerId="ADAL" clId="{B001A589-9FB4-4831-BC91-9BDEA38CEFEC}" dt="2022-08-03T16:43:11.136" v="1397" actId="478"/>
          <ac:spMkLst>
            <pc:docMk/>
            <pc:sldMk cId="2393423140" sldId="502"/>
            <ac:spMk id="28" creationId="{190F89F4-0BE9-6F9F-7781-A5EE575D32A2}"/>
          </ac:spMkLst>
        </pc:spChg>
        <pc:spChg chg="del mod topLvl">
          <ac:chgData name="Morales, Misael M" userId="1d0ead06-f695-4fa0-9a14-d29dc7a06678" providerId="ADAL" clId="{B001A589-9FB4-4831-BC91-9BDEA38CEFEC}" dt="2022-08-03T16:43:11.136" v="1397" actId="478"/>
          <ac:spMkLst>
            <pc:docMk/>
            <pc:sldMk cId="2393423140" sldId="502"/>
            <ac:spMk id="29" creationId="{3E2A7BB5-A8A9-88C6-92D2-46B5D087A976}"/>
          </ac:spMkLst>
        </pc:spChg>
        <pc:spChg chg="del mod topLvl">
          <ac:chgData name="Morales, Misael M" userId="1d0ead06-f695-4fa0-9a14-d29dc7a06678" providerId="ADAL" clId="{B001A589-9FB4-4831-BC91-9BDEA38CEFEC}" dt="2022-08-03T20:05:50.479" v="1487" actId="478"/>
          <ac:spMkLst>
            <pc:docMk/>
            <pc:sldMk cId="2393423140" sldId="502"/>
            <ac:spMk id="30" creationId="{716866BC-B08F-D5A2-3876-122A17BEB010}"/>
          </ac:spMkLst>
        </pc:spChg>
        <pc:spChg chg="del mod topLvl">
          <ac:chgData name="Morales, Misael M" userId="1d0ead06-f695-4fa0-9a14-d29dc7a06678" providerId="ADAL" clId="{B001A589-9FB4-4831-BC91-9BDEA38CEFEC}" dt="2022-08-03T20:04:44.445" v="1477" actId="478"/>
          <ac:spMkLst>
            <pc:docMk/>
            <pc:sldMk cId="2393423140" sldId="502"/>
            <ac:spMk id="31" creationId="{8B2205F1-19CF-D017-B3BF-E1221415E0B5}"/>
          </ac:spMkLst>
        </pc:spChg>
        <pc:spChg chg="del mod topLvl">
          <ac:chgData name="Morales, Misael M" userId="1d0ead06-f695-4fa0-9a14-d29dc7a06678" providerId="ADAL" clId="{B001A589-9FB4-4831-BC91-9BDEA38CEFEC}" dt="2022-08-03T20:21:13.808" v="1565" actId="478"/>
          <ac:spMkLst>
            <pc:docMk/>
            <pc:sldMk cId="2393423140" sldId="502"/>
            <ac:spMk id="32" creationId="{4E3513E1-DB0E-0F9A-4965-54FE98D9143F}"/>
          </ac:spMkLst>
        </pc:spChg>
        <pc:spChg chg="del mod topLvl">
          <ac:chgData name="Morales, Misael M" userId="1d0ead06-f695-4fa0-9a14-d29dc7a06678" providerId="ADAL" clId="{B001A589-9FB4-4831-BC91-9BDEA38CEFEC}" dt="2022-08-03T20:21:12.758" v="1563" actId="478"/>
          <ac:spMkLst>
            <pc:docMk/>
            <pc:sldMk cId="2393423140" sldId="502"/>
            <ac:spMk id="33" creationId="{220D9F60-29BC-F300-669C-1EDA36C26592}"/>
          </ac:spMkLst>
        </pc:spChg>
        <pc:spChg chg="del mod topLvl">
          <ac:chgData name="Morales, Misael M" userId="1d0ead06-f695-4fa0-9a14-d29dc7a06678" providerId="ADAL" clId="{B001A589-9FB4-4831-BC91-9BDEA38CEFEC}" dt="2022-08-03T20:20:20.617" v="1558" actId="478"/>
          <ac:spMkLst>
            <pc:docMk/>
            <pc:sldMk cId="2393423140" sldId="502"/>
            <ac:spMk id="34" creationId="{A51D0AE7-7074-5AC8-2107-98D59D17F0AF}"/>
          </ac:spMkLst>
        </pc:spChg>
        <pc:spChg chg="del mod topLvl">
          <ac:chgData name="Morales, Misael M" userId="1d0ead06-f695-4fa0-9a14-d29dc7a06678" providerId="ADAL" clId="{B001A589-9FB4-4831-BC91-9BDEA38CEFEC}" dt="2022-08-03T20:21:28.928" v="1567" actId="478"/>
          <ac:spMkLst>
            <pc:docMk/>
            <pc:sldMk cId="2393423140" sldId="502"/>
            <ac:spMk id="35" creationId="{699F6565-1FE9-311F-E37F-48B488E78C78}"/>
          </ac:spMkLst>
        </pc:spChg>
        <pc:spChg chg="mod topLvl">
          <ac:chgData name="Morales, Misael M" userId="1d0ead06-f695-4fa0-9a14-d29dc7a06678" providerId="ADAL" clId="{B001A589-9FB4-4831-BC91-9BDEA38CEFEC}" dt="2022-08-03T21:12:45.626" v="1811" actId="20577"/>
          <ac:spMkLst>
            <pc:docMk/>
            <pc:sldMk cId="2393423140" sldId="502"/>
            <ac:spMk id="36" creationId="{4E01F3B8-6277-0A89-2E4F-26EB174CA831}"/>
          </ac:spMkLst>
        </pc:spChg>
        <pc:spChg chg="mod topLvl">
          <ac:chgData name="Morales, Misael M" userId="1d0ead06-f695-4fa0-9a14-d29dc7a06678" providerId="ADAL" clId="{B001A589-9FB4-4831-BC91-9BDEA38CEFEC}" dt="2022-08-03T21:12:43.206" v="1810" actId="20577"/>
          <ac:spMkLst>
            <pc:docMk/>
            <pc:sldMk cId="2393423140" sldId="502"/>
            <ac:spMk id="37" creationId="{9EC3FFAF-6E06-6CDF-5062-A0EBAC302EFE}"/>
          </ac:spMkLst>
        </pc:spChg>
        <pc:spChg chg="del mod topLvl">
          <ac:chgData name="Morales, Misael M" userId="1d0ead06-f695-4fa0-9a14-d29dc7a06678" providerId="ADAL" clId="{B001A589-9FB4-4831-BC91-9BDEA38CEFEC}" dt="2022-08-03T16:43:11.136" v="1397" actId="478"/>
          <ac:spMkLst>
            <pc:docMk/>
            <pc:sldMk cId="2393423140" sldId="502"/>
            <ac:spMk id="38" creationId="{E77281FC-B831-452A-8B17-206FAAB87D4B}"/>
          </ac:spMkLst>
        </pc:spChg>
        <pc:spChg chg="mod topLvl">
          <ac:chgData name="Morales, Misael M" userId="1d0ead06-f695-4fa0-9a14-d29dc7a06678" providerId="ADAL" clId="{B001A589-9FB4-4831-BC91-9BDEA38CEFEC}" dt="2022-08-03T20:19:53.013" v="1554" actId="164"/>
          <ac:spMkLst>
            <pc:docMk/>
            <pc:sldMk cId="2393423140" sldId="502"/>
            <ac:spMk id="39" creationId="{2AD3BB0E-528C-8781-E012-5EF72AB36D33}"/>
          </ac:spMkLst>
        </pc:spChg>
        <pc:spChg chg="mod topLvl">
          <ac:chgData name="Morales, Misael M" userId="1d0ead06-f695-4fa0-9a14-d29dc7a06678" providerId="ADAL" clId="{B001A589-9FB4-4831-BC91-9BDEA38CEFEC}" dt="2022-08-03T20:49:51.942" v="1733" actId="164"/>
          <ac:spMkLst>
            <pc:docMk/>
            <pc:sldMk cId="2393423140" sldId="502"/>
            <ac:spMk id="40" creationId="{BAD882DD-39C4-92ED-1A79-9D262B497CB0}"/>
          </ac:spMkLst>
        </pc:spChg>
        <pc:spChg chg="mod topLvl">
          <ac:chgData name="Morales, Misael M" userId="1d0ead06-f695-4fa0-9a14-d29dc7a06678" providerId="ADAL" clId="{B001A589-9FB4-4831-BC91-9BDEA38CEFEC}" dt="2022-08-03T20:07:17.184" v="1503" actId="164"/>
          <ac:spMkLst>
            <pc:docMk/>
            <pc:sldMk cId="2393423140" sldId="502"/>
            <ac:spMk id="41" creationId="{EF4B958F-0F2C-9682-1DCF-A8E8B54891E6}"/>
          </ac:spMkLst>
        </pc:spChg>
        <pc:spChg chg="del mod topLvl">
          <ac:chgData name="Morales, Misael M" userId="1d0ead06-f695-4fa0-9a14-d29dc7a06678" providerId="ADAL" clId="{B001A589-9FB4-4831-BC91-9BDEA38CEFEC}" dt="2022-08-03T16:43:11.136" v="1397" actId="478"/>
          <ac:spMkLst>
            <pc:docMk/>
            <pc:sldMk cId="2393423140" sldId="502"/>
            <ac:spMk id="42" creationId="{2F151A6F-6D0A-A721-856E-95CD1122EF8D}"/>
          </ac:spMkLst>
        </pc:spChg>
        <pc:spChg chg="add del mod">
          <ac:chgData name="Morales, Misael M" userId="1d0ead06-f695-4fa0-9a14-d29dc7a06678" providerId="ADAL" clId="{B001A589-9FB4-4831-BC91-9BDEA38CEFEC}" dt="2022-08-03T20:07:54.238" v="1507" actId="478"/>
          <ac:spMkLst>
            <pc:docMk/>
            <pc:sldMk cId="2393423140" sldId="502"/>
            <ac:spMk id="57" creationId="{59E753FF-AC91-F8E9-B9A5-57F14306319D}"/>
          </ac:spMkLst>
        </pc:spChg>
        <pc:spChg chg="add mod topLvl">
          <ac:chgData name="Morales, Misael M" userId="1d0ead06-f695-4fa0-9a14-d29dc7a06678" providerId="ADAL" clId="{B001A589-9FB4-4831-BC91-9BDEA38CEFEC}" dt="2022-08-03T21:12:47.821" v="1812" actId="20577"/>
          <ac:spMkLst>
            <pc:docMk/>
            <pc:sldMk cId="2393423140" sldId="502"/>
            <ac:spMk id="63" creationId="{367004F9-A31C-702A-DB41-987F2C039F5C}"/>
          </ac:spMkLst>
        </pc:spChg>
        <pc:grpChg chg="add del mod">
          <ac:chgData name="Morales, Misael M" userId="1d0ead06-f695-4fa0-9a14-d29dc7a06678" providerId="ADAL" clId="{B001A589-9FB4-4831-BC91-9BDEA38CEFEC}" dt="2022-08-03T20:04:42.200" v="1476" actId="165"/>
          <ac:grpSpMkLst>
            <pc:docMk/>
            <pc:sldMk cId="2393423140" sldId="502"/>
            <ac:grpSpMk id="5" creationId="{97FC8838-CAEE-C17C-F34D-B2CD95E812B6}"/>
          </ac:grpSpMkLst>
        </pc:grpChg>
        <pc:grpChg chg="del">
          <ac:chgData name="Morales, Misael M" userId="1d0ead06-f695-4fa0-9a14-d29dc7a06678" providerId="ADAL" clId="{B001A589-9FB4-4831-BC91-9BDEA38CEFEC}" dt="2022-08-03T16:33:02.845" v="1335" actId="478"/>
          <ac:grpSpMkLst>
            <pc:docMk/>
            <pc:sldMk cId="2393423140" sldId="502"/>
            <ac:grpSpMk id="6" creationId="{7D502F75-619C-9CFD-811A-90B531CFA30D}"/>
          </ac:grpSpMkLst>
        </pc:grpChg>
        <pc:grpChg chg="add mod">
          <ac:chgData name="Morales, Misael M" userId="1d0ead06-f695-4fa0-9a14-d29dc7a06678" providerId="ADAL" clId="{B001A589-9FB4-4831-BC91-9BDEA38CEFEC}" dt="2022-08-03T16:23:36.997" v="1140"/>
          <ac:grpSpMkLst>
            <pc:docMk/>
            <pc:sldMk cId="2393423140" sldId="502"/>
            <ac:grpSpMk id="22" creationId="{C7E921D7-C1E8-EBA0-B4D9-669674A983A9}"/>
          </ac:grpSpMkLst>
        </pc:grpChg>
        <pc:grpChg chg="add del mod">
          <ac:chgData name="Morales, Misael M" userId="1d0ead06-f695-4fa0-9a14-d29dc7a06678" providerId="ADAL" clId="{B001A589-9FB4-4831-BC91-9BDEA38CEFEC}" dt="2022-08-03T16:43:08.315" v="1396" actId="165"/>
          <ac:grpSpMkLst>
            <pc:docMk/>
            <pc:sldMk cId="2393423140" sldId="502"/>
            <ac:grpSpMk id="25" creationId="{37755C92-2DAD-18E2-AD54-458D9533B435}"/>
          </ac:grpSpMkLst>
        </pc:grpChg>
        <pc:grpChg chg="add del mod">
          <ac:chgData name="Morales, Misael M" userId="1d0ead06-f695-4fa0-9a14-d29dc7a06678" providerId="ADAL" clId="{B001A589-9FB4-4831-BC91-9BDEA38CEFEC}" dt="2022-08-03T20:08:00.380" v="1508" actId="165"/>
          <ac:grpSpMkLst>
            <pc:docMk/>
            <pc:sldMk cId="2393423140" sldId="502"/>
            <ac:grpSpMk id="43" creationId="{3A4C30D9-1445-070D-8D07-C69341FE5949}"/>
          </ac:grpSpMkLst>
        </pc:grpChg>
        <pc:grpChg chg="add del mod">
          <ac:chgData name="Morales, Misael M" userId="1d0ead06-f695-4fa0-9a14-d29dc7a06678" providerId="ADAL" clId="{B001A589-9FB4-4831-BC91-9BDEA38CEFEC}" dt="2022-08-03T20:21:11.446" v="1562" actId="165"/>
          <ac:grpSpMkLst>
            <pc:docMk/>
            <pc:sldMk cId="2393423140" sldId="502"/>
            <ac:grpSpMk id="44" creationId="{40FE1458-35C6-A786-A49F-61E246C8C764}"/>
          </ac:grpSpMkLst>
        </pc:grpChg>
        <pc:grpChg chg="add mod">
          <ac:chgData name="Morales, Misael M" userId="1d0ead06-f695-4fa0-9a14-d29dc7a06678" providerId="ADAL" clId="{B001A589-9FB4-4831-BC91-9BDEA38CEFEC}" dt="2022-08-03T20:49:55.909" v="1734" actId="164"/>
          <ac:grpSpMkLst>
            <pc:docMk/>
            <pc:sldMk cId="2393423140" sldId="502"/>
            <ac:grpSpMk id="55" creationId="{3A6F53F3-185E-8DFB-E07C-CFFC390558E4}"/>
          </ac:grpSpMkLst>
        </pc:grpChg>
        <pc:grpChg chg="add mod">
          <ac:chgData name="Morales, Misael M" userId="1d0ead06-f695-4fa0-9a14-d29dc7a06678" providerId="ADAL" clId="{B001A589-9FB4-4831-BC91-9BDEA38CEFEC}" dt="2022-08-03T20:49:55.909" v="1734" actId="164"/>
          <ac:grpSpMkLst>
            <pc:docMk/>
            <pc:sldMk cId="2393423140" sldId="502"/>
            <ac:grpSpMk id="62" creationId="{D27FC201-AB2A-D256-880B-DE3515659F48}"/>
          </ac:grpSpMkLst>
        </pc:grpChg>
        <pc:grpChg chg="add del mod">
          <ac:chgData name="Morales, Misael M" userId="1d0ead06-f695-4fa0-9a14-d29dc7a06678" providerId="ADAL" clId="{B001A589-9FB4-4831-BC91-9BDEA38CEFEC}" dt="2022-08-03T20:23:23.870" v="1580" actId="165"/>
          <ac:grpSpMkLst>
            <pc:docMk/>
            <pc:sldMk cId="2393423140" sldId="502"/>
            <ac:grpSpMk id="66" creationId="{EF5718FD-D8D9-F673-6C3C-57D0F38E3058}"/>
          </ac:grpSpMkLst>
        </pc:grpChg>
        <pc:grpChg chg="add mod">
          <ac:chgData name="Morales, Misael M" userId="1d0ead06-f695-4fa0-9a14-d29dc7a06678" providerId="ADAL" clId="{B001A589-9FB4-4831-BC91-9BDEA38CEFEC}" dt="2022-08-03T20:49:55.909" v="1734" actId="164"/>
          <ac:grpSpMkLst>
            <pc:docMk/>
            <pc:sldMk cId="2393423140" sldId="502"/>
            <ac:grpSpMk id="71" creationId="{8FA8DC7B-CEFB-72A4-0CC1-DB02E1DD82D9}"/>
          </ac:grpSpMkLst>
        </pc:grpChg>
        <pc:grpChg chg="add mod">
          <ac:chgData name="Morales, Misael M" userId="1d0ead06-f695-4fa0-9a14-d29dc7a06678" providerId="ADAL" clId="{B001A589-9FB4-4831-BC91-9BDEA38CEFEC}" dt="2022-08-03T20:49:55.909" v="1734" actId="164"/>
          <ac:grpSpMkLst>
            <pc:docMk/>
            <pc:sldMk cId="2393423140" sldId="502"/>
            <ac:grpSpMk id="72" creationId="{A8870D2B-9971-E879-E46E-8B7A1593656A}"/>
          </ac:grpSpMkLst>
        </pc:grpChg>
        <pc:picChg chg="add del mod">
          <ac:chgData name="Morales, Misael M" userId="1d0ead06-f695-4fa0-9a14-d29dc7a06678" providerId="ADAL" clId="{B001A589-9FB4-4831-BC91-9BDEA38CEFEC}" dt="2022-08-03T16:39:46.848" v="1395" actId="478"/>
          <ac:picMkLst>
            <pc:docMk/>
            <pc:sldMk cId="2393423140" sldId="502"/>
            <ac:picMk id="4" creationId="{CFA0C9E0-07A9-CD6B-2C35-8C2CB5F17DAE}"/>
          </ac:picMkLst>
        </pc:picChg>
        <pc:picChg chg="add del mod modCrop">
          <ac:chgData name="Morales, Misael M" userId="1d0ead06-f695-4fa0-9a14-d29dc7a06678" providerId="ADAL" clId="{B001A589-9FB4-4831-BC91-9BDEA38CEFEC}" dt="2022-08-03T20:21:00.278" v="1559" actId="21"/>
          <ac:picMkLst>
            <pc:docMk/>
            <pc:sldMk cId="2393423140" sldId="502"/>
            <ac:picMk id="46" creationId="{DF41BD18-C01B-D7BC-7B81-D1449818DCAF}"/>
          </ac:picMkLst>
        </pc:picChg>
        <pc:picChg chg="add del mod">
          <ac:chgData name="Morales, Misael M" userId="1d0ead06-f695-4fa0-9a14-d29dc7a06678" providerId="ADAL" clId="{B001A589-9FB4-4831-BC91-9BDEA38CEFEC}" dt="2022-08-03T20:02:28.949" v="1421" actId="478"/>
          <ac:picMkLst>
            <pc:docMk/>
            <pc:sldMk cId="2393423140" sldId="502"/>
            <ac:picMk id="48" creationId="{239A831F-5C21-F94C-3BE5-D11F5C5D416D}"/>
          </ac:picMkLst>
        </pc:picChg>
        <pc:picChg chg="add mod">
          <ac:chgData name="Morales, Misael M" userId="1d0ead06-f695-4fa0-9a14-d29dc7a06678" providerId="ADAL" clId="{B001A589-9FB4-4831-BC91-9BDEA38CEFEC}" dt="2022-08-03T20:07:17.184" v="1503" actId="164"/>
          <ac:picMkLst>
            <pc:docMk/>
            <pc:sldMk cId="2393423140" sldId="502"/>
            <ac:picMk id="50" creationId="{29755129-AFF4-9682-7105-FA7E6C05C1C8}"/>
          </ac:picMkLst>
        </pc:picChg>
        <pc:picChg chg="add del mod">
          <ac:chgData name="Morales, Misael M" userId="1d0ead06-f695-4fa0-9a14-d29dc7a06678" providerId="ADAL" clId="{B001A589-9FB4-4831-BC91-9BDEA38CEFEC}" dt="2022-08-03T20:04:28.155" v="1473" actId="478"/>
          <ac:picMkLst>
            <pc:docMk/>
            <pc:sldMk cId="2393423140" sldId="502"/>
            <ac:picMk id="52" creationId="{A013243E-8405-3842-F5CA-AB7DC05BBBED}"/>
          </ac:picMkLst>
        </pc:picChg>
        <pc:picChg chg="add mod">
          <ac:chgData name="Morales, Misael M" userId="1d0ead06-f695-4fa0-9a14-d29dc7a06678" providerId="ADAL" clId="{B001A589-9FB4-4831-BC91-9BDEA38CEFEC}" dt="2022-08-03T20:19:31.015" v="1551" actId="1076"/>
          <ac:picMkLst>
            <pc:docMk/>
            <pc:sldMk cId="2393423140" sldId="502"/>
            <ac:picMk id="54" creationId="{D83381E4-7E2A-A30B-F364-C7C4F1EB7847}"/>
          </ac:picMkLst>
        </pc:picChg>
        <pc:picChg chg="add mod">
          <ac:chgData name="Morales, Misael M" userId="1d0ead06-f695-4fa0-9a14-d29dc7a06678" providerId="ADAL" clId="{B001A589-9FB4-4831-BC91-9BDEA38CEFEC}" dt="2022-08-03T20:19:53.013" v="1554" actId="164"/>
          <ac:picMkLst>
            <pc:docMk/>
            <pc:sldMk cId="2393423140" sldId="502"/>
            <ac:picMk id="59" creationId="{1AF11A52-BF59-8D29-5967-9C7D0EEBCCB7}"/>
          </ac:picMkLst>
        </pc:picChg>
        <pc:picChg chg="add mod">
          <ac:chgData name="Morales, Misael M" userId="1d0ead06-f695-4fa0-9a14-d29dc7a06678" providerId="ADAL" clId="{B001A589-9FB4-4831-BC91-9BDEA38CEFEC}" dt="2022-08-03T20:19:53.013" v="1554" actId="164"/>
          <ac:picMkLst>
            <pc:docMk/>
            <pc:sldMk cId="2393423140" sldId="502"/>
            <ac:picMk id="61" creationId="{3922C941-F7BB-273C-9478-AC7D4952DCA2}"/>
          </ac:picMkLst>
        </pc:picChg>
        <pc:picChg chg="add del mod topLvl">
          <ac:chgData name="Morales, Misael M" userId="1d0ead06-f695-4fa0-9a14-d29dc7a06678" providerId="ADAL" clId="{B001A589-9FB4-4831-BC91-9BDEA38CEFEC}" dt="2022-08-03T20:33:45.760" v="1642" actId="478"/>
          <ac:picMkLst>
            <pc:docMk/>
            <pc:sldMk cId="2393423140" sldId="502"/>
            <ac:picMk id="64" creationId="{586E586A-C20E-2217-20A7-8DEC498D8D98}"/>
          </ac:picMkLst>
        </pc:picChg>
        <pc:picChg chg="add del mod topLvl">
          <ac:chgData name="Morales, Misael M" userId="1d0ead06-f695-4fa0-9a14-d29dc7a06678" providerId="ADAL" clId="{B001A589-9FB4-4831-BC91-9BDEA38CEFEC}" dt="2022-08-03T20:33:45.341" v="1641" actId="478"/>
          <ac:picMkLst>
            <pc:docMk/>
            <pc:sldMk cId="2393423140" sldId="502"/>
            <ac:picMk id="65" creationId="{F997041B-5D2D-2D6B-4B83-CFE377299D1F}"/>
          </ac:picMkLst>
        </pc:picChg>
        <pc:picChg chg="add mod">
          <ac:chgData name="Morales, Misael M" userId="1d0ead06-f695-4fa0-9a14-d29dc7a06678" providerId="ADAL" clId="{B001A589-9FB4-4831-BC91-9BDEA38CEFEC}" dt="2022-08-03T20:49:51.942" v="1733" actId="164"/>
          <ac:picMkLst>
            <pc:docMk/>
            <pc:sldMk cId="2393423140" sldId="502"/>
            <ac:picMk id="68" creationId="{58CB25C6-0631-A1A8-906D-D55D7EB33B15}"/>
          </ac:picMkLst>
        </pc:picChg>
        <pc:picChg chg="add mod">
          <ac:chgData name="Morales, Misael M" userId="1d0ead06-f695-4fa0-9a14-d29dc7a06678" providerId="ADAL" clId="{B001A589-9FB4-4831-BC91-9BDEA38CEFEC}" dt="2022-08-03T20:49:51.942" v="1733" actId="164"/>
          <ac:picMkLst>
            <pc:docMk/>
            <pc:sldMk cId="2393423140" sldId="502"/>
            <ac:picMk id="70" creationId="{78BEE3A2-FC3C-03B2-3D1B-579C95EEF806}"/>
          </ac:picMkLst>
        </pc:picChg>
      </pc:sldChg>
      <pc:sldChg chg="addSp modSp add mod">
        <pc:chgData name="Morales, Misael M" userId="1d0ead06-f695-4fa0-9a14-d29dc7a06678" providerId="ADAL" clId="{B001A589-9FB4-4831-BC91-9BDEA38CEFEC}" dt="2022-08-03T20:36:59.197" v="1729" actId="20577"/>
        <pc:sldMkLst>
          <pc:docMk/>
          <pc:sldMk cId="4220513932" sldId="503"/>
        </pc:sldMkLst>
        <pc:spChg chg="mod">
          <ac:chgData name="Morales, Misael M" userId="1d0ead06-f695-4fa0-9a14-d29dc7a06678" providerId="ADAL" clId="{B001A589-9FB4-4831-BC91-9BDEA38CEFEC}" dt="2022-08-03T16:23:38.119" v="1141"/>
          <ac:spMkLst>
            <pc:docMk/>
            <pc:sldMk cId="4220513932" sldId="503"/>
            <ac:spMk id="7" creationId="{4FF9230E-A766-9798-59EE-05B146BA77B9}"/>
          </ac:spMkLst>
        </pc:spChg>
        <pc:spChg chg="mod">
          <ac:chgData name="Morales, Misael M" userId="1d0ead06-f695-4fa0-9a14-d29dc7a06678" providerId="ADAL" clId="{B001A589-9FB4-4831-BC91-9BDEA38CEFEC}" dt="2022-08-03T16:23:38.119" v="1141"/>
          <ac:spMkLst>
            <pc:docMk/>
            <pc:sldMk cId="4220513932" sldId="503"/>
            <ac:spMk id="8" creationId="{50E524BC-7B86-12B5-8B4B-0A21FE250531}"/>
          </ac:spMkLst>
        </pc:spChg>
        <pc:spChg chg="mod">
          <ac:chgData name="Morales, Misael M" userId="1d0ead06-f695-4fa0-9a14-d29dc7a06678" providerId="ADAL" clId="{B001A589-9FB4-4831-BC91-9BDEA38CEFEC}" dt="2022-08-03T20:36:59.197" v="1729" actId="20577"/>
          <ac:spMkLst>
            <pc:docMk/>
            <pc:sldMk cId="4220513932" sldId="503"/>
            <ac:spMk id="10" creationId="{00000000-0000-0000-0000-000000000000}"/>
          </ac:spMkLst>
        </pc:spChg>
        <pc:grpChg chg="add mod">
          <ac:chgData name="Morales, Misael M" userId="1d0ead06-f695-4fa0-9a14-d29dc7a06678" providerId="ADAL" clId="{B001A589-9FB4-4831-BC91-9BDEA38CEFEC}" dt="2022-08-03T16:23:38.119" v="1141"/>
          <ac:grpSpMkLst>
            <pc:docMk/>
            <pc:sldMk cId="4220513932" sldId="503"/>
            <ac:grpSpMk id="6" creationId="{FE90E93B-EA0E-6DDE-89A6-649920528F36}"/>
          </ac:grpSpMkLst>
        </pc:grpChg>
      </pc:sldChg>
      <pc:sldChg chg="addSp delSp modSp add mod">
        <pc:chgData name="Morales, Misael M" userId="1d0ead06-f695-4fa0-9a14-d29dc7a06678" providerId="ADAL" clId="{B001A589-9FB4-4831-BC91-9BDEA38CEFEC}" dt="2022-08-03T22:05:33.820" v="2184" actId="164"/>
        <pc:sldMkLst>
          <pc:docMk/>
          <pc:sldMk cId="443797751" sldId="504"/>
        </pc:sldMkLst>
        <pc:spChg chg="add del mod">
          <ac:chgData name="Morales, Misael M" userId="1d0ead06-f695-4fa0-9a14-d29dc7a06678" providerId="ADAL" clId="{B001A589-9FB4-4831-BC91-9BDEA38CEFEC}" dt="2022-08-03T20:50:06.913" v="1736" actId="478"/>
          <ac:spMkLst>
            <pc:docMk/>
            <pc:sldMk cId="443797751" sldId="504"/>
            <ac:spMk id="4" creationId="{22443748-D579-7B91-D5BB-E2D97017589F}"/>
          </ac:spMkLst>
        </pc:spChg>
        <pc:spChg chg="del">
          <ac:chgData name="Morales, Misael M" userId="1d0ead06-f695-4fa0-9a14-d29dc7a06678" providerId="ADAL" clId="{B001A589-9FB4-4831-BC91-9BDEA38CEFEC}" dt="2022-08-03T20:50:05.566" v="1735" actId="478"/>
          <ac:spMkLst>
            <pc:docMk/>
            <pc:sldMk cId="443797751" sldId="504"/>
            <ac:spMk id="10" creationId="{00000000-0000-0000-0000-000000000000}"/>
          </ac:spMkLst>
        </pc:spChg>
        <pc:spChg chg="mod">
          <ac:chgData name="Morales, Misael M" userId="1d0ead06-f695-4fa0-9a14-d29dc7a06678" providerId="ADAL" clId="{B001A589-9FB4-4831-BC91-9BDEA38CEFEC}" dt="2022-08-03T16:23:39.118" v="1142"/>
          <ac:spMkLst>
            <pc:docMk/>
            <pc:sldMk cId="443797751" sldId="504"/>
            <ac:spMk id="23" creationId="{F1F0276E-5829-4CE6-3D1D-204210AE0D18}"/>
          </ac:spMkLst>
        </pc:spChg>
        <pc:spChg chg="mod">
          <ac:chgData name="Morales, Misael M" userId="1d0ead06-f695-4fa0-9a14-d29dc7a06678" providerId="ADAL" clId="{B001A589-9FB4-4831-BC91-9BDEA38CEFEC}" dt="2022-08-03T16:23:39.118" v="1142"/>
          <ac:spMkLst>
            <pc:docMk/>
            <pc:sldMk cId="443797751" sldId="504"/>
            <ac:spMk id="24" creationId="{61D5787B-BD73-B16F-AD25-9C46125611B1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26" creationId="{B0D7E297-5DD2-E405-A363-21D1298F6C56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27" creationId="{0C19F1A3-2B2D-0554-028B-465BFA45EB49}"/>
          </ac:spMkLst>
        </pc:spChg>
        <pc:spChg chg="del mod topLvl">
          <ac:chgData name="Morales, Misael M" userId="1d0ead06-f695-4fa0-9a14-d29dc7a06678" providerId="ADAL" clId="{B001A589-9FB4-4831-BC91-9BDEA38CEFEC}" dt="2022-08-03T20:38:06.767" v="1732" actId="478"/>
          <ac:spMkLst>
            <pc:docMk/>
            <pc:sldMk cId="443797751" sldId="504"/>
            <ac:spMk id="28" creationId="{EEC869CA-8781-E486-1FC7-BE6EF2E4BE95}"/>
          </ac:spMkLst>
        </pc:spChg>
        <pc:spChg chg="del mod topLvl">
          <ac:chgData name="Morales, Misael M" userId="1d0ead06-f695-4fa0-9a14-d29dc7a06678" providerId="ADAL" clId="{B001A589-9FB4-4831-BC91-9BDEA38CEFEC}" dt="2022-08-03T20:38:06.767" v="1732" actId="478"/>
          <ac:spMkLst>
            <pc:docMk/>
            <pc:sldMk cId="443797751" sldId="504"/>
            <ac:spMk id="29" creationId="{65D949A2-5D91-DA65-365E-C8CBDDAD8C17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0" creationId="{C7A78136-5BBE-4A01-CFF9-147BC9609FA7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1" creationId="{CFB781BD-500B-FDEC-2B26-FCC06C7C1E68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2" creationId="{A4680493-DB82-C684-E1EF-8B02B442AB01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3" creationId="{69175C61-0C70-E7AB-B624-B26D8C3BDAD0}"/>
          </ac:spMkLst>
        </pc:spChg>
        <pc:spChg chg="del mod topLvl">
          <ac:chgData name="Morales, Misael M" userId="1d0ead06-f695-4fa0-9a14-d29dc7a06678" providerId="ADAL" clId="{B001A589-9FB4-4831-BC91-9BDEA38CEFEC}" dt="2022-08-03T20:38:02.852" v="1731" actId="478"/>
          <ac:spMkLst>
            <pc:docMk/>
            <pc:sldMk cId="443797751" sldId="504"/>
            <ac:spMk id="34" creationId="{CB58E83F-93EB-2081-CA3A-055C7586E369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5" creationId="{0BCC6408-AE2B-9D65-8E7A-322BE72066C1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6" creationId="{38A73457-962E-2010-D610-C7FF2253858D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7" creationId="{BF0886ED-E161-EF8C-4369-8C9335630451}"/>
          </ac:spMkLst>
        </pc:spChg>
        <pc:spChg chg="del mod topLvl">
          <ac:chgData name="Morales, Misael M" userId="1d0ead06-f695-4fa0-9a14-d29dc7a06678" providerId="ADAL" clId="{B001A589-9FB4-4831-BC91-9BDEA38CEFEC}" dt="2022-08-03T20:38:06.767" v="1732" actId="478"/>
          <ac:spMkLst>
            <pc:docMk/>
            <pc:sldMk cId="443797751" sldId="504"/>
            <ac:spMk id="38" creationId="{E7F83E50-ECF5-D297-6FED-26B3DB4E9850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39" creationId="{8B7752ED-561A-4F43-B3BD-B73D64589AD5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40" creationId="{044E5576-77A1-1786-E99D-DC01A9D8C573}"/>
          </ac:spMkLst>
        </pc:spChg>
        <pc:spChg chg="del mod topLvl">
          <ac:chgData name="Morales, Misael M" userId="1d0ead06-f695-4fa0-9a14-d29dc7a06678" providerId="ADAL" clId="{B001A589-9FB4-4831-BC91-9BDEA38CEFEC}" dt="2022-08-03T20:50:08.276" v="1737" actId="478"/>
          <ac:spMkLst>
            <pc:docMk/>
            <pc:sldMk cId="443797751" sldId="504"/>
            <ac:spMk id="41" creationId="{92E4287D-E758-9028-4F36-3F9090668148}"/>
          </ac:spMkLst>
        </pc:spChg>
        <pc:spChg chg="del mod topLvl">
          <ac:chgData name="Morales, Misael M" userId="1d0ead06-f695-4fa0-9a14-d29dc7a06678" providerId="ADAL" clId="{B001A589-9FB4-4831-BC91-9BDEA38CEFEC}" dt="2022-08-03T20:38:06.767" v="1732" actId="478"/>
          <ac:spMkLst>
            <pc:docMk/>
            <pc:sldMk cId="443797751" sldId="504"/>
            <ac:spMk id="42" creationId="{C502B88B-6034-5963-8A89-5180A55F87AF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47" creationId="{E369EB6F-1F89-FBE1-30AB-7519101EA617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48" creationId="{A6A12A7A-200C-D354-72E2-36E76A5385AA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51" creationId="{4EBC5610-C66C-2AE5-FAC7-C4EEB4AA0077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52" creationId="{34AB1FAD-383B-8C38-8F12-F830F44B40F5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55" creationId="{CB022E0B-A72E-4531-4028-6C6B6C230A0C}"/>
          </ac:spMkLst>
        </pc:spChg>
        <pc:spChg chg="mod topLvl">
          <ac:chgData name="Morales, Misael M" userId="1d0ead06-f695-4fa0-9a14-d29dc7a06678" providerId="ADAL" clId="{B001A589-9FB4-4831-BC91-9BDEA38CEFEC}" dt="2022-08-03T22:05:33.820" v="2184" actId="164"/>
          <ac:spMkLst>
            <pc:docMk/>
            <pc:sldMk cId="443797751" sldId="504"/>
            <ac:spMk id="56" creationId="{8B845C9F-D950-FD18-3F6C-80D91256E95F}"/>
          </ac:spMkLst>
        </pc:spChg>
        <pc:grpChg chg="del">
          <ac:chgData name="Morales, Misael M" userId="1d0ead06-f695-4fa0-9a14-d29dc7a06678" providerId="ADAL" clId="{B001A589-9FB4-4831-BC91-9BDEA38CEFEC}" dt="2022-08-03T16:33:33.695" v="1338" actId="478"/>
          <ac:grpSpMkLst>
            <pc:docMk/>
            <pc:sldMk cId="443797751" sldId="504"/>
            <ac:grpSpMk id="6" creationId="{7D502F75-619C-9CFD-811A-90B531CFA30D}"/>
          </ac:grpSpMkLst>
        </pc:grpChg>
        <pc:grpChg chg="add mod">
          <ac:chgData name="Morales, Misael M" userId="1d0ead06-f695-4fa0-9a14-d29dc7a06678" providerId="ADAL" clId="{B001A589-9FB4-4831-BC91-9BDEA38CEFEC}" dt="2022-08-03T16:23:39.118" v="1142"/>
          <ac:grpSpMkLst>
            <pc:docMk/>
            <pc:sldMk cId="443797751" sldId="504"/>
            <ac:grpSpMk id="22" creationId="{0A427C6C-36C3-1D9D-5B88-50F5BD8C33CE}"/>
          </ac:grpSpMkLst>
        </pc:grpChg>
        <pc:grpChg chg="add del mod">
          <ac:chgData name="Morales, Misael M" userId="1d0ead06-f695-4fa0-9a14-d29dc7a06678" providerId="ADAL" clId="{B001A589-9FB4-4831-BC91-9BDEA38CEFEC}" dt="2022-08-03T20:38:00.711" v="1730" actId="165"/>
          <ac:grpSpMkLst>
            <pc:docMk/>
            <pc:sldMk cId="443797751" sldId="504"/>
            <ac:grpSpMk id="25" creationId="{D4E9DD02-A772-4C5C-CB0E-1BD24341E976}"/>
          </ac:grpSpMkLst>
        </pc:grpChg>
        <pc:grpChg chg="add del mod">
          <ac:chgData name="Morales, Misael M" userId="1d0ead06-f695-4fa0-9a14-d29dc7a06678" providerId="ADAL" clId="{B001A589-9FB4-4831-BC91-9BDEA38CEFEC}" dt="2022-08-03T20:50:12.592" v="1739" actId="165"/>
          <ac:grpSpMkLst>
            <pc:docMk/>
            <pc:sldMk cId="443797751" sldId="504"/>
            <ac:grpSpMk id="43" creationId="{0111E0A7-4AF9-FE31-3E4D-2062942EA177}"/>
          </ac:grpSpMkLst>
        </pc:grpChg>
        <pc:grpChg chg="del mod topLvl">
          <ac:chgData name="Morales, Misael M" userId="1d0ead06-f695-4fa0-9a14-d29dc7a06678" providerId="ADAL" clId="{B001A589-9FB4-4831-BC91-9BDEA38CEFEC}" dt="2022-08-03T20:50:16.094" v="1740" actId="165"/>
          <ac:grpSpMkLst>
            <pc:docMk/>
            <pc:sldMk cId="443797751" sldId="504"/>
            <ac:grpSpMk id="44" creationId="{D87EA9E1-D902-B302-73AF-BC30D8B48015}"/>
          </ac:grpSpMkLst>
        </pc:grpChg>
        <pc:grpChg chg="del mod topLvl">
          <ac:chgData name="Morales, Misael M" userId="1d0ead06-f695-4fa0-9a14-d29dc7a06678" providerId="ADAL" clId="{B001A589-9FB4-4831-BC91-9BDEA38CEFEC}" dt="2022-08-03T20:50:16.094" v="1740" actId="165"/>
          <ac:grpSpMkLst>
            <pc:docMk/>
            <pc:sldMk cId="443797751" sldId="504"/>
            <ac:grpSpMk id="45" creationId="{8C87E870-B43B-DBD4-9AAF-B0F69FB10A0E}"/>
          </ac:grpSpMkLst>
        </pc:grpChg>
        <pc:grpChg chg="del mod topLvl">
          <ac:chgData name="Morales, Misael M" userId="1d0ead06-f695-4fa0-9a14-d29dc7a06678" providerId="ADAL" clId="{B001A589-9FB4-4831-BC91-9BDEA38CEFEC}" dt="2022-08-03T20:50:16.094" v="1740" actId="165"/>
          <ac:grpSpMkLst>
            <pc:docMk/>
            <pc:sldMk cId="443797751" sldId="504"/>
            <ac:grpSpMk id="46" creationId="{35B0C381-7C47-3115-F6B6-373DFACF551B}"/>
          </ac:grpSpMkLst>
        </pc:grpChg>
        <pc:grpChg chg="add mod">
          <ac:chgData name="Morales, Misael M" userId="1d0ead06-f695-4fa0-9a14-d29dc7a06678" providerId="ADAL" clId="{B001A589-9FB4-4831-BC91-9BDEA38CEFEC}" dt="2022-08-03T22:05:33.820" v="2184" actId="164"/>
          <ac:grpSpMkLst>
            <pc:docMk/>
            <pc:sldMk cId="443797751" sldId="504"/>
            <ac:grpSpMk id="76" creationId="{149F643F-9034-36BD-5AA3-FD9B6EF4B3D1}"/>
          </ac:grpSpMkLst>
        </pc:grpChg>
        <pc:picChg chg="del mod topLvl">
          <ac:chgData name="Morales, Misael M" userId="1d0ead06-f695-4fa0-9a14-d29dc7a06678" providerId="ADAL" clId="{B001A589-9FB4-4831-BC91-9BDEA38CEFEC}" dt="2022-08-03T21:26:18.184" v="1874" actId="478"/>
          <ac:picMkLst>
            <pc:docMk/>
            <pc:sldMk cId="443797751" sldId="504"/>
            <ac:picMk id="49" creationId="{528E16FE-2481-D218-D890-75295DE5AE99}"/>
          </ac:picMkLst>
        </pc:picChg>
        <pc:picChg chg="del mod topLvl">
          <ac:chgData name="Morales, Misael M" userId="1d0ead06-f695-4fa0-9a14-d29dc7a06678" providerId="ADAL" clId="{B001A589-9FB4-4831-BC91-9BDEA38CEFEC}" dt="2022-08-03T21:26:17.795" v="1873" actId="478"/>
          <ac:picMkLst>
            <pc:docMk/>
            <pc:sldMk cId="443797751" sldId="504"/>
            <ac:picMk id="50" creationId="{9F9CA0F5-BB20-B275-EE49-9EEEB4743FFA}"/>
          </ac:picMkLst>
        </pc:picChg>
        <pc:picChg chg="del mod topLvl">
          <ac:chgData name="Morales, Misael M" userId="1d0ead06-f695-4fa0-9a14-d29dc7a06678" providerId="ADAL" clId="{B001A589-9FB4-4831-BC91-9BDEA38CEFEC}" dt="2022-08-03T21:14:45.733" v="1825" actId="478"/>
          <ac:picMkLst>
            <pc:docMk/>
            <pc:sldMk cId="443797751" sldId="504"/>
            <ac:picMk id="53" creationId="{2D6BFADF-025A-E92D-069C-0AB478C9484D}"/>
          </ac:picMkLst>
        </pc:picChg>
        <pc:picChg chg="del mod topLvl">
          <ac:chgData name="Morales, Misael M" userId="1d0ead06-f695-4fa0-9a14-d29dc7a06678" providerId="ADAL" clId="{B001A589-9FB4-4831-BC91-9BDEA38CEFEC}" dt="2022-08-03T21:14:46.069" v="1826" actId="478"/>
          <ac:picMkLst>
            <pc:docMk/>
            <pc:sldMk cId="443797751" sldId="504"/>
            <ac:picMk id="54" creationId="{3FF27F77-9801-E34F-C1AA-BA416BACDDB3}"/>
          </ac:picMkLst>
        </pc:picChg>
        <pc:picChg chg="del mod topLvl">
          <ac:chgData name="Morales, Misael M" userId="1d0ead06-f695-4fa0-9a14-d29dc7a06678" providerId="ADAL" clId="{B001A589-9FB4-4831-BC91-9BDEA38CEFEC}" dt="2022-08-03T21:13:49.219" v="1816" actId="478"/>
          <ac:picMkLst>
            <pc:docMk/>
            <pc:sldMk cId="443797751" sldId="504"/>
            <ac:picMk id="57" creationId="{A51C901D-6991-70CF-AF65-C57C821BD787}"/>
          </ac:picMkLst>
        </pc:picChg>
        <pc:picChg chg="del mod topLvl">
          <ac:chgData name="Morales, Misael M" userId="1d0ead06-f695-4fa0-9a14-d29dc7a06678" providerId="ADAL" clId="{B001A589-9FB4-4831-BC91-9BDEA38CEFEC}" dt="2022-08-03T21:13:49.828" v="1817" actId="478"/>
          <ac:picMkLst>
            <pc:docMk/>
            <pc:sldMk cId="443797751" sldId="504"/>
            <ac:picMk id="58" creationId="{B71FEF1C-C702-7A04-D9D2-8CA2F6D271FF}"/>
          </ac:picMkLst>
        </pc:picChg>
        <pc:picChg chg="add del mod">
          <ac:chgData name="Morales, Misael M" userId="1d0ead06-f695-4fa0-9a14-d29dc7a06678" providerId="ADAL" clId="{B001A589-9FB4-4831-BC91-9BDEA38CEFEC}" dt="2022-08-03T22:05:17.667" v="2182" actId="478"/>
          <ac:picMkLst>
            <pc:docMk/>
            <pc:sldMk cId="443797751" sldId="504"/>
            <ac:picMk id="59" creationId="{9E271A24-0B1B-6693-2865-21B95900B249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61" creationId="{8351646C-E751-B66E-A959-FE1C1F976061}"/>
          </ac:picMkLst>
        </pc:picChg>
        <pc:picChg chg="add del mod">
          <ac:chgData name="Morales, Misael M" userId="1d0ead06-f695-4fa0-9a14-d29dc7a06678" providerId="ADAL" clId="{B001A589-9FB4-4831-BC91-9BDEA38CEFEC}" dt="2022-08-03T21:57:44.610" v="2176" actId="478"/>
          <ac:picMkLst>
            <pc:docMk/>
            <pc:sldMk cId="443797751" sldId="504"/>
            <ac:picMk id="63" creationId="{8A24E651-D1F2-721C-0A08-66ACBC6EEABD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65" creationId="{5F6B0FFE-3AC5-52DC-774D-0DC9CAD5349A}"/>
          </ac:picMkLst>
        </pc:picChg>
        <pc:picChg chg="add del mod">
          <ac:chgData name="Morales, Misael M" userId="1d0ead06-f695-4fa0-9a14-d29dc7a06678" providerId="ADAL" clId="{B001A589-9FB4-4831-BC91-9BDEA38CEFEC}" dt="2022-08-03T21:35:37.987" v="1912" actId="478"/>
          <ac:picMkLst>
            <pc:docMk/>
            <pc:sldMk cId="443797751" sldId="504"/>
            <ac:picMk id="67" creationId="{1E241692-3798-597F-6CD6-4BC001867378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69" creationId="{68A6DB5C-5E08-6AAA-C3F7-DAE2A4C193E6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71" creationId="{E1541610-FE75-02E5-2656-6207A82700BC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73" creationId="{308D46DB-ECD6-A711-1731-E210DDCDD552}"/>
          </ac:picMkLst>
        </pc:picChg>
        <pc:picChg chg="add mod">
          <ac:chgData name="Morales, Misael M" userId="1d0ead06-f695-4fa0-9a14-d29dc7a06678" providerId="ADAL" clId="{B001A589-9FB4-4831-BC91-9BDEA38CEFEC}" dt="2022-08-03T22:05:33.820" v="2184" actId="164"/>
          <ac:picMkLst>
            <pc:docMk/>
            <pc:sldMk cId="443797751" sldId="504"/>
            <ac:picMk id="75" creationId="{7CA4056F-E3C5-0450-B139-8570E2A66438}"/>
          </ac:picMkLst>
        </pc:picChg>
      </pc:sldChg>
      <pc:sldChg chg="addSp modSp add mod">
        <pc:chgData name="Morales, Misael M" userId="1d0ead06-f695-4fa0-9a14-d29dc7a06678" providerId="ADAL" clId="{B001A589-9FB4-4831-BC91-9BDEA38CEFEC}" dt="2022-08-09T00:14:17.707" v="3653" actId="20577"/>
        <pc:sldMkLst>
          <pc:docMk/>
          <pc:sldMk cId="1752153455" sldId="505"/>
        </pc:sldMkLst>
        <pc:spChg chg="mod">
          <ac:chgData name="Morales, Misael M" userId="1d0ead06-f695-4fa0-9a14-d29dc7a06678" providerId="ADAL" clId="{B001A589-9FB4-4831-BC91-9BDEA38CEFEC}" dt="2022-08-03T16:23:40.148" v="1143"/>
          <ac:spMkLst>
            <pc:docMk/>
            <pc:sldMk cId="1752153455" sldId="505"/>
            <ac:spMk id="6" creationId="{3EA050FA-711E-8CF2-4E5D-13CB44FCA506}"/>
          </ac:spMkLst>
        </pc:spChg>
        <pc:spChg chg="mod">
          <ac:chgData name="Morales, Misael M" userId="1d0ead06-f695-4fa0-9a14-d29dc7a06678" providerId="ADAL" clId="{B001A589-9FB4-4831-BC91-9BDEA38CEFEC}" dt="2022-08-03T16:23:40.148" v="1143"/>
          <ac:spMkLst>
            <pc:docMk/>
            <pc:sldMk cId="1752153455" sldId="505"/>
            <ac:spMk id="7" creationId="{338FBBFA-D670-C5F4-AB64-089E5A091A65}"/>
          </ac:spMkLst>
        </pc:spChg>
        <pc:spChg chg="mod">
          <ac:chgData name="Morales, Misael M" userId="1d0ead06-f695-4fa0-9a14-d29dc7a06678" providerId="ADAL" clId="{B001A589-9FB4-4831-BC91-9BDEA38CEFEC}" dt="2022-08-09T00:14:17.707" v="3653" actId="20577"/>
          <ac:spMkLst>
            <pc:docMk/>
            <pc:sldMk cId="1752153455" sldId="505"/>
            <ac:spMk id="10" creationId="{00000000-0000-0000-0000-000000000000}"/>
          </ac:spMkLst>
        </pc:spChg>
        <pc:grpChg chg="add mod">
          <ac:chgData name="Morales, Misael M" userId="1d0ead06-f695-4fa0-9a14-d29dc7a06678" providerId="ADAL" clId="{B001A589-9FB4-4831-BC91-9BDEA38CEFEC}" dt="2022-08-03T16:23:40.148" v="1143"/>
          <ac:grpSpMkLst>
            <pc:docMk/>
            <pc:sldMk cId="1752153455" sldId="505"/>
            <ac:grpSpMk id="5" creationId="{3FDAF3DD-53F3-EF17-DBB0-559E2EBAFD02}"/>
          </ac:grpSpMkLst>
        </pc:grpChg>
      </pc:sldChg>
      <pc:sldChg chg="addSp delSp modSp add mod modNotesTx">
        <pc:chgData name="Morales, Misael M" userId="1d0ead06-f695-4fa0-9a14-d29dc7a06678" providerId="ADAL" clId="{B001A589-9FB4-4831-BC91-9BDEA38CEFEC}" dt="2022-08-08T23:30:01.081" v="3407" actId="1076"/>
        <pc:sldMkLst>
          <pc:docMk/>
          <pc:sldMk cId="495079308" sldId="506"/>
        </pc:sldMkLst>
        <pc:spChg chg="del mod">
          <ac:chgData name="Morales, Misael M" userId="1d0ead06-f695-4fa0-9a14-d29dc7a06678" providerId="ADAL" clId="{B001A589-9FB4-4831-BC91-9BDEA38CEFEC}" dt="2022-08-04T00:59:27.900" v="2706" actId="478"/>
          <ac:spMkLst>
            <pc:docMk/>
            <pc:sldMk cId="495079308" sldId="506"/>
            <ac:spMk id="3" creationId="{BB8C97C7-CDC7-9D46-B31F-37EFDAFA6C58}"/>
          </ac:spMkLst>
        </pc:spChg>
        <pc:spChg chg="del mod">
          <ac:chgData name="Morales, Misael M" userId="1d0ead06-f695-4fa0-9a14-d29dc7a06678" providerId="ADAL" clId="{B001A589-9FB4-4831-BC91-9BDEA38CEFEC}" dt="2022-08-04T01:59:23.155" v="2781" actId="478"/>
          <ac:spMkLst>
            <pc:docMk/>
            <pc:sldMk cId="495079308" sldId="506"/>
            <ac:spMk id="5" creationId="{34ABEC97-C99E-8A83-63F1-DD8A298D0B5E}"/>
          </ac:spMkLst>
        </pc:spChg>
        <pc:spChg chg="del mod">
          <ac:chgData name="Morales, Misael M" userId="1d0ead06-f695-4fa0-9a14-d29dc7a06678" providerId="ADAL" clId="{B001A589-9FB4-4831-BC91-9BDEA38CEFEC}" dt="2022-08-04T02:04:50.184" v="2903" actId="478"/>
          <ac:spMkLst>
            <pc:docMk/>
            <pc:sldMk cId="495079308" sldId="506"/>
            <ac:spMk id="7" creationId="{5E1B29BC-DED5-08A7-E9BA-4F4ABF5B8853}"/>
          </ac:spMkLst>
        </pc:spChg>
        <pc:spChg chg="del">
          <ac:chgData name="Morales, Misael M" userId="1d0ead06-f695-4fa0-9a14-d29dc7a06678" providerId="ADAL" clId="{B001A589-9FB4-4831-BC91-9BDEA38CEFEC}" dt="2022-08-03T21:06:25.959" v="1746" actId="478"/>
          <ac:spMkLst>
            <pc:docMk/>
            <pc:sldMk cId="495079308" sldId="506"/>
            <ac:spMk id="8" creationId="{A6EE31A2-1F62-7106-2095-8CA621AC50AD}"/>
          </ac:spMkLst>
        </pc:spChg>
        <pc:spChg chg="mod">
          <ac:chgData name="Morales, Misael M" userId="1d0ead06-f695-4fa0-9a14-d29dc7a06678" providerId="ADAL" clId="{B001A589-9FB4-4831-BC91-9BDEA38CEFEC}" dt="2022-08-04T02:01:50.332" v="2883" actId="14100"/>
          <ac:spMkLst>
            <pc:docMk/>
            <pc:sldMk cId="495079308" sldId="506"/>
            <ac:spMk id="10" creationId="{00000000-0000-0000-0000-000000000000}"/>
          </ac:spMkLst>
        </pc:spChg>
        <pc:spChg chg="del">
          <ac:chgData name="Morales, Misael M" userId="1d0ead06-f695-4fa0-9a14-d29dc7a06678" providerId="ADAL" clId="{B001A589-9FB4-4831-BC91-9BDEA38CEFEC}" dt="2022-08-03T21:06:34.153" v="1755" actId="478"/>
          <ac:spMkLst>
            <pc:docMk/>
            <pc:sldMk cId="495079308" sldId="506"/>
            <ac:spMk id="11" creationId="{525823D3-AA21-FA49-5644-D7BBEF9567A4}"/>
          </ac:spMkLst>
        </pc:spChg>
        <pc:spChg chg="del">
          <ac:chgData name="Morales, Misael M" userId="1d0ead06-f695-4fa0-9a14-d29dc7a06678" providerId="ADAL" clId="{B001A589-9FB4-4831-BC91-9BDEA38CEFEC}" dt="2022-08-03T21:06:33.821" v="1754" actId="478"/>
          <ac:spMkLst>
            <pc:docMk/>
            <pc:sldMk cId="495079308" sldId="506"/>
            <ac:spMk id="12" creationId="{24A0CD16-9FAB-9B4C-9D6A-FFE029817AC1}"/>
          </ac:spMkLst>
        </pc:spChg>
        <pc:spChg chg="del">
          <ac:chgData name="Morales, Misael M" userId="1d0ead06-f695-4fa0-9a14-d29dc7a06678" providerId="ADAL" clId="{B001A589-9FB4-4831-BC91-9BDEA38CEFEC}" dt="2022-08-03T21:06:33.479" v="1753" actId="478"/>
          <ac:spMkLst>
            <pc:docMk/>
            <pc:sldMk cId="495079308" sldId="506"/>
            <ac:spMk id="13" creationId="{56811B86-3789-14B7-DF29-4743531AE793}"/>
          </ac:spMkLst>
        </pc:spChg>
        <pc:spChg chg="del mod">
          <ac:chgData name="Morales, Misael M" userId="1d0ead06-f695-4fa0-9a14-d29dc7a06678" providerId="ADAL" clId="{B001A589-9FB4-4831-BC91-9BDEA38CEFEC}" dt="2022-08-04T03:00:48.255" v="3033" actId="478"/>
          <ac:spMkLst>
            <pc:docMk/>
            <pc:sldMk cId="495079308" sldId="506"/>
            <ac:spMk id="14" creationId="{E925BCCC-1547-A9AF-84C5-CA45F004EA78}"/>
          </ac:spMkLst>
        </pc:spChg>
        <pc:spChg chg="del mod">
          <ac:chgData name="Morales, Misael M" userId="1d0ead06-f695-4fa0-9a14-d29dc7a06678" providerId="ADAL" clId="{B001A589-9FB4-4831-BC91-9BDEA38CEFEC}" dt="2022-08-04T03:01:40.051" v="3043" actId="478"/>
          <ac:spMkLst>
            <pc:docMk/>
            <pc:sldMk cId="495079308" sldId="506"/>
            <ac:spMk id="15" creationId="{ED9BAFB5-C5D7-24A9-FAE1-1FBC5CA847C1}"/>
          </ac:spMkLst>
        </pc:spChg>
        <pc:spChg chg="del">
          <ac:chgData name="Morales, Misael M" userId="1d0ead06-f695-4fa0-9a14-d29dc7a06678" providerId="ADAL" clId="{B001A589-9FB4-4831-BC91-9BDEA38CEFEC}" dt="2022-08-03T21:06:27.221" v="1747" actId="478"/>
          <ac:spMkLst>
            <pc:docMk/>
            <pc:sldMk cId="495079308" sldId="506"/>
            <ac:spMk id="16" creationId="{EF838C64-0846-827E-0FB9-D99F320C0F46}"/>
          </ac:spMkLst>
        </pc:spChg>
        <pc:spChg chg="del">
          <ac:chgData name="Morales, Misael M" userId="1d0ead06-f695-4fa0-9a14-d29dc7a06678" providerId="ADAL" clId="{B001A589-9FB4-4831-BC91-9BDEA38CEFEC}" dt="2022-08-03T21:06:32.240" v="1750" actId="478"/>
          <ac:spMkLst>
            <pc:docMk/>
            <pc:sldMk cId="495079308" sldId="506"/>
            <ac:spMk id="17" creationId="{EEEB7F7B-EF72-6012-54DB-E796EFA08B25}"/>
          </ac:spMkLst>
        </pc:spChg>
        <pc:spChg chg="del">
          <ac:chgData name="Morales, Misael M" userId="1d0ead06-f695-4fa0-9a14-d29dc7a06678" providerId="ADAL" clId="{B001A589-9FB4-4831-BC91-9BDEA38CEFEC}" dt="2022-08-03T21:06:32.624" v="1751" actId="478"/>
          <ac:spMkLst>
            <pc:docMk/>
            <pc:sldMk cId="495079308" sldId="506"/>
            <ac:spMk id="18" creationId="{1F425372-F337-7A9F-04A1-9656B6E877E7}"/>
          </ac:spMkLst>
        </pc:spChg>
        <pc:spChg chg="del">
          <ac:chgData name="Morales, Misael M" userId="1d0ead06-f695-4fa0-9a14-d29dc7a06678" providerId="ADAL" clId="{B001A589-9FB4-4831-BC91-9BDEA38CEFEC}" dt="2022-08-03T21:06:32.988" v="1752" actId="478"/>
          <ac:spMkLst>
            <pc:docMk/>
            <pc:sldMk cId="495079308" sldId="506"/>
            <ac:spMk id="19" creationId="{34F93A21-A5DE-BA1F-7152-A0B414A7FE51}"/>
          </ac:spMkLst>
        </pc:spChg>
        <pc:spChg chg="mod">
          <ac:chgData name="Morales, Misael M" userId="1d0ead06-f695-4fa0-9a14-d29dc7a06678" providerId="ADAL" clId="{B001A589-9FB4-4831-BC91-9BDEA38CEFEC}" dt="2022-08-03T16:23:41.285" v="1144"/>
          <ac:spMkLst>
            <pc:docMk/>
            <pc:sldMk cId="495079308" sldId="506"/>
            <ac:spMk id="21" creationId="{12F79F1D-DD37-E5CB-B962-0AFFA6EE42D7}"/>
          </ac:spMkLst>
        </pc:spChg>
        <pc:spChg chg="mod">
          <ac:chgData name="Morales, Misael M" userId="1d0ead06-f695-4fa0-9a14-d29dc7a06678" providerId="ADAL" clId="{B001A589-9FB4-4831-BC91-9BDEA38CEFEC}" dt="2022-08-03T16:23:41.285" v="1144"/>
          <ac:spMkLst>
            <pc:docMk/>
            <pc:sldMk cId="495079308" sldId="506"/>
            <ac:spMk id="22" creationId="{9C37BDF9-709A-05B2-FD2C-2FA9172A9F2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" creationId="{311E4748-FAC2-026A-5363-931782BE1D0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" creationId="{8F0614B3-4A09-EE85-77AF-9763F7F0A22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" creationId="{92D16BA4-EC8C-109F-97BB-8D744B2DDE5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" creationId="{B29E2EDE-8263-3762-6EFE-EA3DFE6D167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" creationId="{DFC6D6E6-9F25-FD86-847F-7029BE32AE1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" creationId="{51003065-B853-F6BA-7819-98ACA977C5A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" creationId="{C7A946A5-A9A2-DFAB-4F15-40A406A5185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" creationId="{63711C46-5467-B81D-5298-FB020DE4E4F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" creationId="{902E1D88-C41F-455A-F0C4-DF48A70ADF4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" creationId="{968ABF8C-2C54-A674-4C31-F0D99A8B059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" creationId="{49B2B0FB-CA01-C0BC-6532-4BB2D7E4191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" creationId="{CC3A06E3-ADA4-9B41-1B82-D95F7FDDAD7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" creationId="{B47162B2-A777-E960-BACC-12DFC2D5CC2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" creationId="{4D97F28F-FD97-C99E-71F4-28310F727AE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" creationId="{55A27C88-785B-C82F-53EE-AD793D33C93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" creationId="{4A7C1D17-C3AB-433D-10CF-7A2E8DD4C23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" creationId="{E3E1A37A-6F41-2421-0169-44BE4F8B161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" creationId="{50F01F69-8322-3F22-26C3-06207308B6B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" creationId="{49463934-A527-354C-C7C0-32071336D00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" creationId="{B2600A2E-A731-F2A5-2659-FF87150435E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" creationId="{CDED2596-F58A-312E-B476-EF3ED62EBAF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" creationId="{1E18F801-BBC8-806C-3736-7F0CE122D3A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" creationId="{3218CD90-D447-680D-6AC9-4AFCCE4AAD5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" creationId="{37245D1B-686C-53EC-4E8F-85E982317E9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" creationId="{5A2E3B6E-7EC2-FD1B-177B-419AA58DD26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" creationId="{B69A6AB6-7FB9-EAD4-BE78-704C2CB0E55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" creationId="{EC5A76F5-121F-CD8E-C004-27C77DCC06F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" creationId="{B7B74046-110E-3B6B-A5A3-69AF02B6B61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" creationId="{DEAC2F98-666C-81B9-5571-C8E3E4F779B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3" creationId="{D3D16166-40AA-EB49-B7E0-038F4FDA4BC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4" creationId="{F0A89FC0-701E-1865-CADB-1CFD81C0C47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5" creationId="{81104A63-328E-4D11-5EC6-3601A73D67E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6" creationId="{053E060B-A83B-AC42-B9FB-AA490F008F3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7" creationId="{62866980-C210-C851-013D-17A02A7CC5F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8" creationId="{11012F52-FF24-91DC-D36D-F0615C7DD6E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9" creationId="{4FD79EF0-EE2C-D85F-C747-0E6599EEAE7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0" creationId="{EB87B13E-2A1B-8E05-6606-FE8FE9DC95C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1" creationId="{89F301E2-5B8B-5778-692D-DA81014CE7E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2" creationId="{977C5C9E-4657-836B-D86D-C9729753837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3" creationId="{3994021D-4280-4054-65CF-2162D34D491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4" creationId="{0150B5D7-9620-B2F8-BB18-A73EBF4C67D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5" creationId="{31D97B53-0810-B306-FC4D-3509EFFAC83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6" creationId="{F711AC40-1C76-4143-3972-BF73F8FEE51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7" creationId="{97525855-09B0-AB97-5DFE-D30C8C30BAF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8" creationId="{5BC45F90-7D67-5371-8CFD-6D8BC485DF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69" creationId="{F4BC49EE-5E2C-158B-1E2E-D517DF11B1D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0" creationId="{9F4947E2-D1D4-9089-5290-53C4188866D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1" creationId="{A9C15B91-F541-5909-CFBC-05458E1893F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2" creationId="{1CE6EDBE-CF0B-5AD3-BB75-F3925D114F1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3" creationId="{5FA71A81-965C-0F8C-6889-7193D58953C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4" creationId="{5FD4CEC1-C3E8-BF0A-568E-2D36DB5BBEE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5" creationId="{47B0E5B4-D17A-6B97-21A7-E45367D1D13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6" creationId="{F80F2740-07A5-2B86-7255-F7F9DE70C2C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7" creationId="{C046ECEA-A60D-CA30-7844-78FF9BC85C7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8" creationId="{63901ECD-19EE-445F-4197-2B8C8B6988C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79" creationId="{1AC8A2A4-59B9-52AF-2103-B5D8D2D2448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0" creationId="{6AC54DF8-8DBF-543B-E028-3637F4E89FB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1" creationId="{C3CF55A8-2328-B947-3434-0684409D715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2" creationId="{5496B33A-1A29-B61B-6E0C-040AEEFDCF9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3" creationId="{434B4714-C0BD-16A7-BDA5-CDC5D78EE2E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4" creationId="{A895D4B1-185F-1295-8D68-DFA1E27C4EE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5" creationId="{E9FD7A9D-62AF-5D22-CA30-A53CFE0F994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6" creationId="{E30286BA-2536-26A6-9C6B-145EF5B52E9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7" creationId="{D2CEE924-558C-5F01-6F0B-C3A9140DCD6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8" creationId="{1A3EC9E1-8A30-A7B9-B8C6-42CD20377B5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89" creationId="{08CEEE9B-49A7-A2DA-14F7-977E7960548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0" creationId="{E337049B-C99E-EB1C-A40F-8798FA3C35E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1" creationId="{F1C801D8-C4EF-FE31-F2F3-27903DBC54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2" creationId="{D8221B98-1B0A-68B0-C4E8-5B304FE2B5B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3" creationId="{2070CC9C-B1DB-BB5E-3717-8B70115F19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4" creationId="{B245EF21-3A91-C027-EF19-6F5F540C80B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5" creationId="{4C52DD2F-1302-901A-B8A4-6A3CDE48074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6" creationId="{B6681EBD-3D95-82D9-CA3F-38E98260211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7" creationId="{AE049BFF-1D3A-A0B6-F88E-DA2F774D25A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8" creationId="{2B1A87CB-408B-FC9D-45B2-589C1CDE982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99" creationId="{151A8EC0-7C97-E998-9A0F-B16A814BFD6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0" creationId="{630C8ACC-6175-D6F8-220E-03BC25851F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1" creationId="{D8A66ECC-324B-3D34-3F4C-8A4742CC148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2" creationId="{9E5B309D-395F-2735-3E68-760FD0888BA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3" creationId="{2314B17D-B593-60E9-B8D0-5079A3D9511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4" creationId="{22CB5919-85EB-11CB-34DD-8B48FE2755D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5" creationId="{74E0BEC3-13B2-791B-6A03-C868615CA19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6" creationId="{BC37A213-763D-C0F0-8274-A3027EF6D94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7" creationId="{19CCAE46-5684-D9BA-6F35-0DC1ECC7161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8" creationId="{AE39A890-8134-32E4-8413-D08BD7DCCE0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09" creationId="{D47D9449-E62C-31D2-FCD4-65F71189219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0" creationId="{DD3CAA36-CBCC-17EE-27EA-0C6B6B48250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1" creationId="{DF9E5A35-0EE0-0864-1A70-7C1AB21D14B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2" creationId="{970145FD-EC88-58A4-DE40-CFB723061A4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3" creationId="{8F881979-E1CE-D23D-4BC7-0CCAF6236A1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4" creationId="{452A6BAC-1CE3-B020-C353-BD5109E82D3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5" creationId="{141E4071-F6F4-D8D1-2B49-0730C3B8F78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6" creationId="{22E1A897-8527-BDAE-3002-BC359633C9A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7" creationId="{37FF1EA0-F052-3611-9E9B-F3EABE76C92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8" creationId="{A4174E0E-21DD-1DAF-1236-B0D85776205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19" creationId="{FDE66F59-DBCB-A6DC-7675-52D0FBCDD9E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0" creationId="{AF97730C-6444-7DAD-8760-A1D797C2651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1" creationId="{74A2F65E-54D5-8766-AE30-541E0A6AFB8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2" creationId="{9BB4D0DA-A97E-EE51-CB95-CC49AB63C3D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3" creationId="{E8E30937-C3B4-495B-CA1B-590CBE5FC38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4" creationId="{58893004-83AB-BF6F-67A3-B77A5EC9DF2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5" creationId="{E1A27849-C7ED-4C1A-0979-AF06DD3301A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6" creationId="{295102BE-4C4B-081C-2A21-EB0B5307F96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7" creationId="{DC0839BC-0FDF-D6AE-4333-EB9EA44241E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8" creationId="{8F16FBDF-17BB-85AF-8580-AD979BD1A44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29" creationId="{B9D0B877-2627-7DB3-BC9C-3C0F0E69C9C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0" creationId="{058A1184-9AEF-B987-614B-7A58AC0ED40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1" creationId="{80B5C797-4B3A-DFC9-9ADC-E1C2624C21A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2" creationId="{B9C26C5F-ED0D-A64B-D91A-F7121E8CF78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3" creationId="{9484D84C-340E-F2EB-B88C-7A31165936F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4" creationId="{BE60E84C-C5DC-AABF-86FE-FEDAC66B615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5" creationId="{C07FCD52-FB2F-2909-9A63-16CD6B6C438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6" creationId="{173C63FB-7711-7331-01F1-DC9913FCA40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7" creationId="{3329A942-51E0-31C5-4BCA-EABB0270B51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8" creationId="{ED2BD4EF-CAF6-54BD-248D-304499DA07A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39" creationId="{BA290679-768D-36F5-55B6-9E7AEE69C49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0" creationId="{6F7C0062-84DF-B73A-3B1A-9E48D40B072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1" creationId="{B5380370-2880-194A-C9F2-DDC6EFE1E34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2" creationId="{ECCE224A-EE30-5B0B-3B5F-84C809C9FED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3" creationId="{9A2D300B-3F0B-8599-9D5A-565B511FB31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4" creationId="{0D830A4D-59D0-F2E1-F04C-875D8BEE6D4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5" creationId="{DD07F7D0-531B-C886-7D8D-19B30FF7EC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6" creationId="{C92B0948-D549-D34C-EA10-74122ACD722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7" creationId="{058B63C1-B22F-F6AD-BF12-DA9D2D7CF5E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8" creationId="{9D12DF20-9292-0B37-E2A8-16D21A3FA92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49" creationId="{C6AB97FA-8DBD-8CA8-4F3E-D2CE21A9EFC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0" creationId="{9AF8153D-F667-E5E9-6461-39C06635344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1" creationId="{48973E59-8FFE-BA07-6106-98E34B9D7C1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2" creationId="{F514BD73-E132-3D5E-4508-E803316E04A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3" creationId="{78B9A7F3-A3AB-18CE-B762-FDC5F3B6F8A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4" creationId="{9B093A57-B0B1-13B7-476E-EA629F8C7D8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5" creationId="{0264368B-3C76-7595-DC11-FEB1E650EE5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6" creationId="{8830D0C4-AF98-489F-781D-0FBED5356FB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7" creationId="{0AAD2EF1-70B9-80DE-8EF6-A02120806D3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8" creationId="{0EB8CB15-A748-7BBC-7C67-7B9DB84C473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59" creationId="{B0A2D886-9506-DE25-855D-C75C5E94B09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0" creationId="{86477891-E088-73BF-7ADB-339E751C23F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1" creationId="{E55D0E8F-40AA-0EC5-45E7-5DD8AC26660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2" creationId="{8EDF8A17-F5A2-1BAD-22A7-F1A080C5D96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3" creationId="{DD317832-8CCA-1E39-0DA5-3291FA39B6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4" creationId="{691BF8E1-76DD-9249-3613-F78D20E3189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5" creationId="{F295AB85-9515-7896-E281-E6451CD28C5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6" creationId="{60806430-E668-687C-F682-30C08B87FD1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7" creationId="{C72E5D4C-F0FA-F873-68CF-7054598EF0C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8" creationId="{95E31C6E-440C-0908-23F0-BBE173E9CE8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69" creationId="{E9729117-4A7C-7E0E-9C44-97257357CE3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0" creationId="{3BD7572B-E538-92ED-7E6B-BB002BEFE84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1" creationId="{FB6F9C86-D107-20AC-AE8B-1DB9DA2AA36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2" creationId="{92D68300-9F19-AEB6-DA7D-48782BDE8EC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3" creationId="{FF46777C-09DF-D261-DF41-600E2F88121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4" creationId="{CEBEE24F-A857-F349-0430-05AD3C45F8C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5" creationId="{510E06F8-7ED1-B107-1F02-9BDD2A34064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6" creationId="{CDB7E5EB-0026-A9C0-0A53-B93BFBD19A1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7" creationId="{90233993-E5AD-4A41-6926-120C0271565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8" creationId="{7C75AF0A-57E9-C1BB-FB1A-8A8FCE4D6F2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79" creationId="{F1D322E2-0E0F-1AA8-CDA7-93ED1276B0A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0" creationId="{4762DE64-356B-170D-F3E5-187AB22B7FB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1" creationId="{D5871D6D-F106-2787-42C8-C47369CB01D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2" creationId="{44515223-90AA-DD95-208B-C7C85146022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3" creationId="{AD035A21-0A49-4444-F40B-D24AFD66DDF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4" creationId="{955708C3-C0E1-D6A6-0BAB-B27326776F8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5" creationId="{F6A9B4B0-D859-1915-6DE2-38E2AB13E92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6" creationId="{9AF60E73-472C-EF16-2FEF-196DF46CC1A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7" creationId="{FB381114-B1D5-A6AE-3549-A669FDAC8CF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8" creationId="{B846D5EA-9DB0-BABD-9B54-8237E4316E2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89" creationId="{550E185D-EBD4-4F51-2892-E2CEE746707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0" creationId="{387B1C5E-D605-0366-7621-A076F8456F6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1" creationId="{4FCFBF46-4786-3794-DF39-DDB0ABF3A2B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2" creationId="{800941EC-E91D-1549-83CB-1A57C2F59EC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3" creationId="{A0D38039-F5E1-AA78-1904-1E8F1AD1400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4" creationId="{B5F2C189-2CE7-AAB7-5246-85BB6C2374B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5" creationId="{E45C1EDE-C30C-5BB6-11F5-B6987B7A8D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6" creationId="{231DE70A-8A39-C3C7-97BF-CBF675E8E49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7" creationId="{A5B7ED25-E92A-CAD5-9A91-41D8FCE9B7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8" creationId="{F880144A-C150-7A4F-C0F2-8B7F29870CD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199" creationId="{1AF0F2A9-A642-A874-E888-73671142BFA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0" creationId="{2183CFDF-B16A-F105-853E-A1550671BF1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1" creationId="{E67A06AC-DE9F-7279-C13D-2F9D6C6BEA5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2" creationId="{E988E18C-FECC-ACFA-5BC3-41FCE5681C8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3" creationId="{9D44BE0B-6EA7-A90D-A9A5-940455366F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4" creationId="{5EFC371F-2C30-938E-FCB4-5844B1BD107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5" creationId="{C8A5DBA8-86F7-42E7-B4FA-6E3B9171E99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6" creationId="{BF18E16D-177A-6EE3-C003-CB130EFA7A0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7" creationId="{D9B2CDE4-113B-E19A-A36A-38C13A33C47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8" creationId="{5F7CB37D-099C-A6CF-4EA0-88D619A4085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09" creationId="{6B7BBC62-72AE-511A-F79B-07368D90138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0" creationId="{AF22B400-B1B2-B254-3F8A-3F6C9B44DDD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1" creationId="{E3610B92-F3B3-1F89-785E-BA48A3A8FB7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2" creationId="{0676E544-0D35-8FCD-2A25-DD75BE654BD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3" creationId="{6408BB41-18DA-CAF9-F541-EAF0D141CDC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4" creationId="{BC8A6A83-20FA-C50D-E417-5C7AB3B4CB7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5" creationId="{C1AD7A6E-D480-5C5F-11BD-1266644703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6" creationId="{70610894-C965-1EB5-5899-84331C5C55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7" creationId="{2A33D57B-3C39-87EA-1D1D-7A245CEE08C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8" creationId="{1D02CC1C-56CD-2768-4938-BDB87209F66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19" creationId="{7FA58278-2D65-E262-2CCF-944B8EABA54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0" creationId="{DFA73196-D925-084F-2706-DAACE82D2AD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1" creationId="{7CC8B67D-FB42-63EA-F2BA-F781DB595B3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2" creationId="{B0610A2B-9A7E-7471-A91B-F3A38C73EF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3" creationId="{6DBE2466-7ACF-7231-A3A7-B4F3D174333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4" creationId="{ABC5B230-B19E-35FA-43CC-9F77EE58F6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5" creationId="{5C278016-888A-8243-29DC-FA0FE191B78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6" creationId="{40E4F1D2-A169-7C81-8E4C-BEAB258A1A1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7" creationId="{ED2DA2BD-95BB-37AB-A327-5DFFA56C7EB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8" creationId="{1FBAEF39-D8E1-AE15-9A17-45D4D62CE70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29" creationId="{2F683BF8-1392-3567-BE3E-3EBFF434EB9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0" creationId="{F0EADB0B-B485-456D-D57C-7A7ACD6F633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1" creationId="{1B2CC801-40F3-D060-F8CC-E6F44BB79DE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2" creationId="{7E5D5A39-8FA4-7FEB-AD8E-8F70D55799F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3" creationId="{74C647AC-2124-FB22-7FB1-66D07F5008A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4" creationId="{8FB661AA-FDC1-7D60-1C33-D970C4EE1CB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5" creationId="{2526A7B8-636D-E308-553C-0AA6AAA3AC8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6" creationId="{51262EB0-A0BB-222E-0C37-B64DC26989D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7" creationId="{B4AE3279-CFC4-1C1D-9361-383B7865C90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8" creationId="{37BAFEE3-D511-7AAB-415A-AEA8C7FBECA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39" creationId="{DA862E62-FA88-7FA3-0C12-328EE495D25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0" creationId="{7292795B-8EE3-58B9-143A-B3DE1EB4918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1" creationId="{8EF953A7-CD1F-66E6-E810-0D5520C2CB1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2" creationId="{08E18FE3-F4F5-FB79-C1F3-514983A3509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3" creationId="{A3695C3C-F6DA-0997-1328-4FD47040F2A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4" creationId="{BD95761D-2395-402B-A6F2-C043CAA2094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5" creationId="{916FFBFD-BAC6-63EC-C02B-0A2360D6FB3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6" creationId="{90D3792F-2163-8CC2-7260-F7C4BA6298C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7" creationId="{98FFB502-18A9-A277-9C8E-C10218FA748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8" creationId="{1F2553FB-BBF9-D4CF-A8D1-D2A8CCCF023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49" creationId="{4F67F653-9082-B5E5-3350-959DD019025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0" creationId="{3AF3DC87-16E1-41AC-9085-FE31C03D63B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1" creationId="{0DA238A4-A649-1E3F-A50B-6F7B32A2D22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2" creationId="{D60DF152-B1B3-FD56-A236-41A4512FF3E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3" creationId="{6FE3C7AF-60F7-F5BF-C138-8E930CE6C86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4" creationId="{DF4D5F7D-859E-38E6-9523-D75142FE0C8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5" creationId="{8E64C082-1DDF-1AF7-9A7A-68C5349755B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6" creationId="{697F9662-EED3-710F-9098-AA0D126EF8D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7" creationId="{A4FFF2BF-560A-94C2-6ACF-2829840F8B2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8" creationId="{145D783F-1197-D7C0-BA38-542A97D3B6A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59" creationId="{E8B11EEB-EE91-4C02-0273-55C37406770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0" creationId="{4472E792-CD14-E065-3D1D-3E369435295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1" creationId="{B8CD98F2-BB11-6CB3-10F2-1E36684CCBA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2" creationId="{DA835E04-7A8C-4241-37CC-48469D705B2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3" creationId="{7B69C915-5AF4-27D7-5A2C-D1366B50173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4" creationId="{13F2A138-1342-B916-5FCB-307F92803F1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5" creationId="{38D88845-F6D5-AECA-0139-E596F82FEC2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6" creationId="{BE302FE0-82BA-1FA7-B888-7226CB0A044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7" creationId="{A198A149-008A-06A2-4192-41E05050A05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8" creationId="{A947450C-E019-4500-D753-5178C2AC5C3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69" creationId="{1C0C2809-0995-F4B9-3CE3-761C7F6B79D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0" creationId="{573ABCB5-D284-B7DC-CDF5-048B447BFF0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1" creationId="{BB7E9F7C-94A7-1C0D-EBBE-61E45CF6DC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2" creationId="{E52BF536-C9D7-9DBA-C8A6-694775CDDF0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3" creationId="{24D09D9B-D5C7-7AA0-BA98-6B8BEF46924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4" creationId="{5243D84A-C32A-BC54-F175-A7DF7E1BB33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5" creationId="{3244207D-492E-6E75-A529-824567B93A9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6" creationId="{A628DAE0-6B56-D07C-2F35-1AC37B913EC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7" creationId="{94A46042-CB35-8F92-F0A3-507E3C21DE2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8" creationId="{1FDEBBA5-B0F0-5CB6-B52A-8ECABF7516B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79" creationId="{3309F511-7217-F5B8-9802-F7D0862664B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0" creationId="{005D668F-2CEC-7E23-A4A3-AD7B3466D65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1" creationId="{10D1DA74-60B0-A4EF-2F59-1E5A8739590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2" creationId="{2B21FE5D-5D1A-2035-33D0-D38DCF5FF7E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3" creationId="{CDBC1CB8-F2F8-7828-7BAB-7FDFB3F97E1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4" creationId="{2C6464F9-BE3B-FD88-9E27-757B8D1324C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5" creationId="{D06AB332-FE4F-DBDA-98B2-0CFAE713CD0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6" creationId="{C1DE5EA8-8E86-A7CB-B75C-A39BD04BF2F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7" creationId="{19CA8747-A316-8599-7EC4-3E675D62343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8" creationId="{ADDD7B0A-67AD-0974-B982-51C8F399AF5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89" creationId="{AD4C9375-E23A-EB75-FF86-E0BDA9297DA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0" creationId="{660345FE-1482-8024-7C81-8645A6005A7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1" creationId="{7D4E0EEA-BB0C-085F-F91C-BA04A7E474D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2" creationId="{FD2CE9D0-5B48-1FF2-21F7-3E462B84832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3" creationId="{C6198CC9-9BFC-EF36-0FE2-90551348740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4" creationId="{34279B15-6054-960E-3F0F-982FD16C44B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5" creationId="{A74ED73B-8474-1A65-555C-FD25CE6793A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6" creationId="{52DD10BB-05DB-47DA-D29C-7E95A46302C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7" creationId="{8F689AF3-E547-8919-C6A6-C6A653240DC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8" creationId="{5ABC1E12-1E5B-DCB9-24EA-22B26ABC813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299" creationId="{9B9A6FE0-8746-E789-CE3B-00CA339AEBE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0" creationId="{0A05638F-D14E-FBEA-21D6-E20C6D5AFF5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1" creationId="{744FFC84-B6C4-2F18-A4E7-27A82DE5439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2" creationId="{D6374B28-8280-711A-402A-305AE10BBAB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3" creationId="{6670EA5C-FBE4-C92C-3244-9021D83FC24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4" creationId="{3CCDA991-4E71-06B6-B410-F1C5DBB171B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5" creationId="{7444F26E-1490-B4F7-50F1-7CF9E518DDB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6" creationId="{F529DA6A-B762-2AC5-9A68-A1108F4326A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7" creationId="{A22DCEFF-C6E2-96D1-03DA-F496578DA0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8" creationId="{036F5FD2-6C83-5CCA-0B17-763E35525E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09" creationId="{F0EB4819-9D60-9DA9-21BB-CF24B832A30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0" creationId="{6102CAA6-DABE-AF08-2785-6AEA8E3913D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1" creationId="{B96877BA-0601-68FD-1AA5-75A7A57F8C0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2" creationId="{93908EC5-9FE7-5D22-2376-9D72BBB30B7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3" creationId="{EA3318C8-F806-308A-47AD-CE625B3A13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4" creationId="{64C9658F-E5A0-2589-1F1B-E494E91C652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5" creationId="{8A049108-6F26-E28F-5ECB-C8C9F0914B4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6" creationId="{1CAADBBE-3182-EFA9-728B-5ABB1F7B46E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7" creationId="{181C4B96-0C6C-AE51-DE96-547B1C9E5B3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8" creationId="{258037B0-E76B-E9E8-8B92-5083C47851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19" creationId="{6D934977-C722-076E-4016-EE9B7B2A27C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0" creationId="{D82A2B31-12F6-54BA-0BD3-258A53370AD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1" creationId="{A69B94D8-E999-B5E5-AFF1-C51AD7BEBFE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2" creationId="{6CA91AC6-A660-5F11-B695-C474603D12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3" creationId="{96247AF9-8AEF-391C-1475-D7D9C8C431C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4" creationId="{B9E87D5A-C350-3E4F-1D76-E0613E94D5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5" creationId="{EF93F9F9-7DEF-9BA1-0CBB-138C13F7490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6" creationId="{83444EF0-24D3-A727-9A9E-42CE72B54A2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7" creationId="{2862CB16-25E5-CF13-965C-6976BEE3F5F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8" creationId="{31D628AE-B254-8208-3794-B3A16B8DD46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29" creationId="{E3A5DC71-9150-A5EA-2E0B-CEB9637E7EB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0" creationId="{CC7CFD62-3711-8266-5CB0-5CA33F84C22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1" creationId="{28FDBDAE-D960-BC26-A9F8-ED6C88F6647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2" creationId="{B51695B0-CA4B-59A8-0E11-ACDED01A918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3" creationId="{BCE930B3-B575-51BA-BCBA-5EF83AF44DD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4" creationId="{A6AFCB86-9A29-E33F-6BAE-9493A957DB6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5" creationId="{A68F7D1A-B40C-EB6E-2D71-245477D3210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6" creationId="{E13A6397-685E-F6CD-6036-06FF0748BD3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7" creationId="{F3695BB6-9E16-5C11-F95B-C86FBFA3646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8" creationId="{ED3E6881-5FDA-F74F-660A-BFB81CE92E9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39" creationId="{ADB7E8F1-C04F-777D-4813-FEFF7EBF148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0" creationId="{3E619119-EA4A-FEC0-F88E-DB41DD570A3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1" creationId="{F6A0D525-91B7-27A0-CB64-4F49211EB10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2" creationId="{3AB34A18-FA25-9290-2E79-BCF08012195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3" creationId="{DFE73E53-F68E-2506-D36C-352925F9AF1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4" creationId="{291D0633-1FC4-5DD1-3486-47195BC4796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5" creationId="{B183983E-1C5F-93BE-F160-AFFBD632C84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6" creationId="{6D4E4B30-1DE7-8B64-DBB6-FFF56A4D260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7" creationId="{FBDE690A-AF06-6365-CBA8-3CD8B2D1399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8" creationId="{3379DA0F-C769-FFCC-BB54-060A27A80FD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49" creationId="{FA920887-954B-55D6-4553-1FC455ADC0B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0" creationId="{3CDDF45E-9CC9-514C-36FB-093AC747B4A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1" creationId="{A9C8E5DF-5E3A-9FE0-366C-93873849D4E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2" creationId="{8DE1FC07-E46A-96D2-320B-AFEC0681742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3" creationId="{B34ED013-FD47-1B7F-4101-BA3086D2092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4" creationId="{B7C31C08-982D-70B9-6334-3E8B1D3198B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5" creationId="{75C9CF9E-A75F-D787-CDB9-418DB5D25AA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6" creationId="{6A25A0D0-3D95-7CB4-D738-CE42796C4CE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7" creationId="{E7F3460F-24EA-6AFE-4601-BF923466567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8" creationId="{71A6DE30-FB4F-A97F-F439-BAC173D3F90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59" creationId="{80280FF5-643F-96E2-05FF-BC6806FDB78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0" creationId="{84B585A1-1D2E-FFD0-2FA6-D29B2DDFD87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1" creationId="{0B224A7B-7F63-E3B8-6339-8E6D6A33581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2" creationId="{0974540D-37A6-DC56-132D-09A403EBB96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3" creationId="{C14D52C5-25D4-C7E0-7DA3-682DAA2DC7F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4" creationId="{6A4C85A0-01E9-D9D0-39BB-7BA8EC5447E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5" creationId="{3CA6AB2F-E326-EFBE-EDFE-D36E10E8DB2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6" creationId="{9C6FA9F5-337F-ABB5-3E7E-91263C2BE03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7" creationId="{9AF23902-0D82-06E4-D2FE-B226558A90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8" creationId="{886EA689-DCBA-34B4-8EDC-ADB89F4E4BA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69" creationId="{3A37D794-33C6-C366-7A18-0B3CBC18AE0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0" creationId="{DFCDB7FE-A9F7-20B9-FE1F-9A78D28D077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1" creationId="{93C9029B-06D2-CB73-CDF1-EFD7422F44D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2" creationId="{E1979BE0-43D4-E0E9-E1D0-DB773217484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3" creationId="{80DE042E-5509-F75C-9809-CB17521D96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4" creationId="{5AC9701F-85D6-9A53-C186-E23465F3232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5" creationId="{E1955168-A79B-BDC9-F68C-980A5FB8807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6" creationId="{71C5987A-A6EE-DA9C-C7B5-717F4A9EDA2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7" creationId="{3C5AB468-156D-2369-8D86-C15CF74E4A9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8" creationId="{5B6E1CEF-9DBB-2B5E-7935-93EB98E7FDB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79" creationId="{1E75D4CA-5C46-820A-E4D9-DA96C34C91F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0" creationId="{EA102C47-3CBE-17BA-747F-E5FC0B9D127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1" creationId="{97E73D9F-7242-CB33-90A8-E40F0A6BA9B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2" creationId="{063430A5-F8D9-7262-C12B-A583CEB0C23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3" creationId="{516E49C0-6626-D891-D533-EEC8AD3F288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4" creationId="{EC14D6DB-8681-E688-5417-4D4DC785EF4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5" creationId="{348F17C4-307A-A0FE-36B9-91290D82D80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6" creationId="{E9384B97-F4D9-0E51-D23D-8BAB15A35CD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7" creationId="{2CE64596-F354-0F93-97C8-499DA71B67E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8" creationId="{E8DCD6D0-65D1-83B4-E295-78BCA0FE102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89" creationId="{5D25C374-956F-4753-886E-230E9EE836C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0" creationId="{F23A9A04-7D21-0580-F595-9EE7A413975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1" creationId="{586032C9-7D05-5710-FDC4-F741B594096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2" creationId="{14A91BB5-1E4D-81F3-2532-33D4D0E7258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3" creationId="{CD32293D-A810-0028-667E-7ADF6246BD6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4" creationId="{E453DA5C-5796-411E-EAE9-2726BE7D82F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5" creationId="{1F0ED5F4-487B-D124-E2B2-4E41BB9117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6" creationId="{AA4E9501-B4B9-14C9-3DF3-9A0B6B032F3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7" creationId="{B0DF494E-0D86-40C4-B20C-0FD23A06181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8" creationId="{DD3B065B-23C3-E5FC-99FF-25DD2029716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399" creationId="{800F1CBE-8DA8-1341-684B-5232423F622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0" creationId="{5B973BEB-9591-9CFF-B951-90BE9CC643B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1" creationId="{F95C3234-45EF-5568-903E-E5695F157A5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2" creationId="{C2873D34-18B8-8620-15E8-3E472DBE40E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3" creationId="{9BC76253-3321-F6BC-DECE-4A8AFE9ED85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4" creationId="{ED4BB39B-9F9A-3339-277D-FC31581D5D0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5" creationId="{5360DA94-28DB-D19B-1A7A-AD636F05FEC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6" creationId="{26F679D7-C8F1-1329-EE6E-17D18370BF5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7" creationId="{424FDEE4-A510-E746-54E6-28AE021B362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8" creationId="{E78C63B2-D09E-6E58-828C-053A5542890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09" creationId="{207837A0-05CA-B279-0751-3F8EA74F318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0" creationId="{543E35F4-F5A1-7665-D8D7-88C128CF92A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1" creationId="{16E87BE5-5BB7-594E-85AD-1F398840679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2" creationId="{34ECB5CC-DD62-45DA-F48A-042DE5ED895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3" creationId="{1EC03777-3EC9-772D-F293-3370942A367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4" creationId="{7DCB7606-92BC-5A71-E33B-61040A8E65A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5" creationId="{D336E4BF-9602-82BD-490A-97A4CDA13C7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6" creationId="{8F76B47A-7974-3C0D-AC7B-8FE979D7BD7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7" creationId="{B51514EA-13A2-97A1-BB58-81A36D54B3C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8" creationId="{EB6287E8-9C6F-F2F9-89FA-8D8258F0604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19" creationId="{3684C14B-0292-8AF6-6E51-FD2900C440B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0" creationId="{C9889E1D-5FEF-298B-10F2-D1A913554CE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1" creationId="{6D3E39B6-9566-81D0-BD5D-9F0A420AD25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2" creationId="{51C6B1B1-4115-FD49-BA87-9A9A76F0F0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3" creationId="{957F1468-FAD4-C972-080F-F695BED73D3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4" creationId="{8CF4EE4F-77DB-8973-7F73-7963F618D37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5" creationId="{C1CC60CF-8E0D-8BB5-5E50-D09F46721AB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6" creationId="{6692E7E8-9DF8-9F99-E804-10F6864FAAB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7" creationId="{2235FAD2-09B2-7A92-D5AE-C2FDB2DD33A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8" creationId="{559737CF-5427-192A-27B8-1F778E76812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29" creationId="{8690BBDC-0BF9-35CC-2DB1-FC4B7AA708D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0" creationId="{82C3F340-B49B-11E8-0C90-EEF729CC928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1" creationId="{1A4F0455-DC32-A1B1-24C8-7BACC0537B9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2" creationId="{C95D539E-5070-E11B-3A3B-DE076FA390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3" creationId="{A78CD1D4-ECC7-7B8C-3288-715DBA00F7D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4" creationId="{6D4635A2-4B63-95FD-D770-800751E2C15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5" creationId="{D207835A-C4A0-81F0-2856-349CB0792DC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6" creationId="{05617192-675A-56AC-6872-F0111117F99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7" creationId="{AAAF03AC-DA65-DCF8-EA6A-0F045737931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8" creationId="{DC9F7C26-3B77-32AF-59CD-C5E769B5350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39" creationId="{4CC8A6D7-1486-3D6C-2DE7-7546D77A756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0" creationId="{C45177C7-76F5-1732-62CA-D2BE5ED9F7A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1" creationId="{56322AF2-13FA-B577-0219-3C360AA8B66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2" creationId="{734881FE-3555-DE74-2E6A-045D89E8007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3" creationId="{C676B2BA-653B-12FE-BB65-EB4DA50B8F3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4" creationId="{9CA01565-7366-0F00-B23F-9C794220B81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5" creationId="{CA923468-3A9B-9F9B-0460-59BAEE79E5D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6" creationId="{9FE71235-064E-D0E1-00A1-6B991F3C7D3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7" creationId="{694258DF-1854-4B84-1933-DA4C0590BB8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8" creationId="{0D1E88E6-4372-724E-A819-68AD7F7D7A6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49" creationId="{7B95535E-9996-7EEB-5652-C6897932C6A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0" creationId="{7F14B1E0-81DB-40A6-EA15-8C04CEFBD71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1" creationId="{17FD4CCE-D304-02D5-B020-977B3CDC1FD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2" creationId="{DC99B08B-BAE9-EB85-0A3D-E627C4374D7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3" creationId="{CEE760B9-5345-022D-2127-DA9BA20E340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4" creationId="{3EA2E4AA-800B-F5A0-088D-490C17A6BDB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5" creationId="{79F9E40C-B9E3-F0A9-2845-41FE6AA5B1E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6" creationId="{FF17FA80-9DEA-A519-8A30-77EA91BC61A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7" creationId="{95EF40CF-04A6-C3A7-D60C-78D17560C54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8" creationId="{0A026F43-FB6D-74AD-3430-3CD227C60FC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59" creationId="{122A6C60-9408-9F12-757D-6E777EE23C8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0" creationId="{47A738A5-929D-2DDE-3E52-575EE35B627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1" creationId="{FC072762-26E4-A6D1-60E5-9DC3072DC2E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2" creationId="{3FC53F4D-9470-3837-8394-766D9ECDA1D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3" creationId="{1257C204-00E6-0A2C-1874-5DCAE3428CF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4" creationId="{7F886AC7-A3E5-A13B-E5F9-9BF9061FC93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5" creationId="{FF36D255-AD67-96C7-8D42-CA6F4651017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6" creationId="{D998CA09-8865-EBF9-43D9-91BB5F02F6C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7" creationId="{7D0023F6-A018-FE4B-72AF-CC845C171FF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8" creationId="{6F66427D-4538-835D-A1DC-6FCCE2C232B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69" creationId="{28C83A09-7646-3EB3-81C5-23F2315A608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0" creationId="{0D426AC9-F29B-9370-9DC9-7B03034712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1" creationId="{6A6E143D-B200-7FB6-973A-9F35399E983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2" creationId="{30BBBABD-CC30-E96D-25B2-FDA3D0B66BD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3" creationId="{5841A54F-D504-32DE-B1A9-42693416800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4" creationId="{1B542212-44AE-B632-F89F-120977B1448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5" creationId="{7A3CEA86-E80D-03B8-5A77-042B7DACBD0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6" creationId="{0C7C6C0A-8CDD-0E4A-EACD-79CADA1547B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7" creationId="{24FDD9C9-08B4-A50D-7ABE-38A96F737EC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8" creationId="{B8C30A28-2F9E-CC83-F8B1-A1F3FC28792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79" creationId="{3F117B2B-26AB-9B04-A00D-A0013E1572C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0" creationId="{6288528A-9A53-2EBB-CCE2-C2537C035F7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1" creationId="{96FE61CD-3F4C-1D89-CC55-8203AB50C7D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2" creationId="{4BFF5C14-BC9C-B4D0-5898-77E1CAA2A08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3" creationId="{90B84D9E-FDAB-8878-54ED-72A62C32EAA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4" creationId="{2296C2D7-3DF8-350A-5FFA-BBCF7160503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5" creationId="{7CFDBAE6-199B-6FEC-4D02-EA2257FFD3D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6" creationId="{20B37A77-D52E-F97F-E9B4-30C6AD1EDF9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7" creationId="{019312C3-34A5-CE51-8D9A-DF095642303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8" creationId="{A2FB3049-D982-9739-7A7B-79BF639B7B53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89" creationId="{63E5DF6E-4344-4D3B-3777-E2FC402E0070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0" creationId="{81F94634-3D9D-B589-402E-BA6BBFC0486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1" creationId="{6DEEBFA6-F83A-DCD3-857D-95C2F5CEA4A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2" creationId="{13C49947-5CA7-1FB0-490A-33154D63B37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3" creationId="{83D98A0C-FD90-3CC7-5331-A03095C2F5D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4" creationId="{16FC0DD2-5C8D-C60F-F3E2-3ABD337CD74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5" creationId="{536B5910-EBF8-12B4-6FA3-FD9A62245E4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6" creationId="{E864169C-8212-6AAB-E7C7-F35BB092C86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7" creationId="{8EC3E87C-CBFC-301A-DB64-F9D90087654A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8" creationId="{A9F987D2-D6A6-F9DB-511F-DC955EBE0CE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499" creationId="{AE26ADAF-2088-7A01-2C64-DC86FE8B7CA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0" creationId="{C4AF507B-72D2-F179-E403-C9FBF91104B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1" creationId="{341BDCD6-FC2A-97A1-8BFA-7B8328618F6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2" creationId="{3158B9B6-F625-2982-64B7-A8AAB22671F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3" creationId="{4147EC6A-FCA3-485B-6B61-05579C7EFC2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4" creationId="{37889200-344C-3478-41E4-62EBF1A4A44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5" creationId="{9704A187-82F6-57F9-DBC6-56CC43C6F451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6" creationId="{50EAB2DF-903E-E65E-B827-FED8631FAAB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7" creationId="{1A65EF9F-C51A-7A42-B0B8-E6051C9C3C3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8" creationId="{23D1B285-FB7C-F97F-48F7-115F67814639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09" creationId="{EB40D690-9F55-1821-1210-E6CDC97C6D4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0" creationId="{50A6695E-096D-4DB4-F699-B5C3F470619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1" creationId="{C93364BD-1ADD-1B69-DB24-8DDF945FBCE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2" creationId="{321A1EA8-5802-46A1-51FC-5CF76F687E5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3" creationId="{F502CBA0-5DD2-0ED5-5FE5-90371E3BA766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4" creationId="{018B0589-D69A-E23F-FE17-028926EE355E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5" creationId="{7EC17878-BD0A-E95F-1BFB-5DA49B2891B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6" creationId="{F45E6545-4249-259D-07CD-129BE8763FD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7" creationId="{80855479-6955-F574-B439-B20506F04385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8" creationId="{4FAE5E27-593D-05B9-983A-838022D9E7EB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19" creationId="{4186EC8F-D66A-67A2-4D97-78414435450F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0" creationId="{548A331F-D29C-4255-8443-28CA1B9B109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1" creationId="{2163EE4D-4E01-8B1C-D192-0B24CBD711A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2" creationId="{B5543E9B-C232-F499-C711-3EEF7664336C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3" creationId="{863A095F-CB7E-4018-167A-4BDE453BF8D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4" creationId="{B92A1D9F-3358-FDE8-8545-1C3B4BFB9D32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5" creationId="{545539EE-404D-B601-2D1A-385184AC9AF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6" creationId="{F090F887-4496-AC88-F881-04AA9F623994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7" creationId="{0F4E91E4-DB88-171B-287A-1CD9E37F8E08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8" creationId="{90CDC6BE-9602-A0B8-2D28-07F968DBEDFD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29" creationId="{CDBA52B3-6298-C439-9BF5-E133E0ED7687}"/>
          </ac:spMkLst>
        </pc:spChg>
        <pc:spChg chg="mod">
          <ac:chgData name="Morales, Misael M" userId="1d0ead06-f695-4fa0-9a14-d29dc7a06678" providerId="ADAL" clId="{B001A589-9FB4-4831-BC91-9BDEA38CEFEC}" dt="2022-08-04T00:59:24.928" v="2704" actId="27803"/>
          <ac:spMkLst>
            <pc:docMk/>
            <pc:sldMk cId="495079308" sldId="506"/>
            <ac:spMk id="530" creationId="{557670FD-FBC9-42A8-94F8-46388E53F1FD}"/>
          </ac:spMkLst>
        </pc:spChg>
        <pc:spChg chg="add del mod">
          <ac:chgData name="Morales, Misael M" userId="1d0ead06-f695-4fa0-9a14-d29dc7a06678" providerId="ADAL" clId="{B001A589-9FB4-4831-BC91-9BDEA38CEFEC}" dt="2022-08-04T01:05:21.570" v="2772" actId="478"/>
          <ac:spMkLst>
            <pc:docMk/>
            <pc:sldMk cId="495079308" sldId="506"/>
            <ac:spMk id="531" creationId="{86C04E4A-9409-E48E-CEB8-AE59EDA659EE}"/>
          </ac:spMkLst>
        </pc:spChg>
        <pc:spChg chg="add del mod">
          <ac:chgData name="Morales, Misael M" userId="1d0ead06-f695-4fa0-9a14-d29dc7a06678" providerId="ADAL" clId="{B001A589-9FB4-4831-BC91-9BDEA38CEFEC}" dt="2022-08-04T01:05:22.878" v="2773" actId="478"/>
          <ac:spMkLst>
            <pc:docMk/>
            <pc:sldMk cId="495079308" sldId="506"/>
            <ac:spMk id="532" creationId="{8C2E9880-C62E-B6AB-E5D8-2B75437CE305}"/>
          </ac:spMkLst>
        </pc:spChg>
        <pc:spChg chg="add del mod">
          <ac:chgData name="Morales, Misael M" userId="1d0ead06-f695-4fa0-9a14-d29dc7a06678" providerId="ADAL" clId="{B001A589-9FB4-4831-BC91-9BDEA38CEFEC}" dt="2022-08-04T01:05:23.986" v="2774" actId="478"/>
          <ac:spMkLst>
            <pc:docMk/>
            <pc:sldMk cId="495079308" sldId="506"/>
            <ac:spMk id="533" creationId="{B0990D86-8DF5-5370-BEF6-A4626DC37CA4}"/>
          </ac:spMkLst>
        </pc:spChg>
        <pc:spChg chg="add del mod">
          <ac:chgData name="Morales, Misael M" userId="1d0ead06-f695-4fa0-9a14-d29dc7a06678" providerId="ADAL" clId="{B001A589-9FB4-4831-BC91-9BDEA38CEFEC}" dt="2022-08-04T01:05:25.039" v="2775" actId="478"/>
          <ac:spMkLst>
            <pc:docMk/>
            <pc:sldMk cId="495079308" sldId="506"/>
            <ac:spMk id="534" creationId="{69D6BD71-6AF2-1601-F394-AD3337DE1C3D}"/>
          </ac:spMkLst>
        </pc:spChg>
        <pc:spChg chg="add del mod topLvl">
          <ac:chgData name="Morales, Misael M" userId="1d0ead06-f695-4fa0-9a14-d29dc7a06678" providerId="ADAL" clId="{B001A589-9FB4-4831-BC91-9BDEA38CEFEC}" dt="2022-08-04T01:05:26.115" v="2776" actId="478"/>
          <ac:spMkLst>
            <pc:docMk/>
            <pc:sldMk cId="495079308" sldId="506"/>
            <ac:spMk id="535" creationId="{43CB2047-780A-1786-BC1C-83E6217004ED}"/>
          </ac:spMkLst>
        </pc:spChg>
        <pc:spChg chg="add del mod">
          <ac:chgData name="Morales, Misael M" userId="1d0ead06-f695-4fa0-9a14-d29dc7a06678" providerId="ADAL" clId="{B001A589-9FB4-4831-BC91-9BDEA38CEFEC}" dt="2022-08-04T02:00:06.391" v="2793" actId="478"/>
          <ac:spMkLst>
            <pc:docMk/>
            <pc:sldMk cId="495079308" sldId="506"/>
            <ac:spMk id="538" creationId="{AE083FFB-2314-1EB7-C41E-94550D0C2B60}"/>
          </ac:spMkLst>
        </pc:spChg>
        <pc:spChg chg="add mod ord">
          <ac:chgData name="Morales, Misael M" userId="1d0ead06-f695-4fa0-9a14-d29dc7a06678" providerId="ADAL" clId="{B001A589-9FB4-4831-BC91-9BDEA38CEFEC}" dt="2022-08-04T02:02:00.290" v="2885" actId="167"/>
          <ac:spMkLst>
            <pc:docMk/>
            <pc:sldMk cId="495079308" sldId="506"/>
            <ac:spMk id="543" creationId="{F870E8C4-068A-8E89-A704-0F84E65D7682}"/>
          </ac:spMkLst>
        </pc:spChg>
        <pc:spChg chg="add mod">
          <ac:chgData name="Morales, Misael M" userId="1d0ead06-f695-4fa0-9a14-d29dc7a06678" providerId="ADAL" clId="{B001A589-9FB4-4831-BC91-9BDEA38CEFEC}" dt="2022-08-08T23:30:01.081" v="3407" actId="1076"/>
          <ac:spMkLst>
            <pc:docMk/>
            <pc:sldMk cId="495079308" sldId="506"/>
            <ac:spMk id="544" creationId="{528EAC26-E2E1-9931-5B9D-ECBC0DABF9DF}"/>
          </ac:spMkLst>
        </pc:spChg>
        <pc:spChg chg="add mod">
          <ac:chgData name="Morales, Misael M" userId="1d0ead06-f695-4fa0-9a14-d29dc7a06678" providerId="ADAL" clId="{B001A589-9FB4-4831-BC91-9BDEA38CEFEC}" dt="2022-08-04T03:02:08.931" v="3049" actId="1076"/>
          <ac:spMkLst>
            <pc:docMk/>
            <pc:sldMk cId="495079308" sldId="506"/>
            <ac:spMk id="546" creationId="{18F9E4B5-AF61-21D3-8807-982EDCA71649}"/>
          </ac:spMkLst>
        </pc:spChg>
        <pc:spChg chg="add mod">
          <ac:chgData name="Morales, Misael M" userId="1d0ead06-f695-4fa0-9a14-d29dc7a06678" providerId="ADAL" clId="{B001A589-9FB4-4831-BC91-9BDEA38CEFEC}" dt="2022-08-04T03:02:17.081" v="3050" actId="1076"/>
          <ac:spMkLst>
            <pc:docMk/>
            <pc:sldMk cId="495079308" sldId="506"/>
            <ac:spMk id="550" creationId="{D12E77D7-A5DA-28FE-89BA-501FDE0D5126}"/>
          </ac:spMkLst>
        </pc:spChg>
        <pc:grpChg chg="add mod">
          <ac:chgData name="Morales, Misael M" userId="1d0ead06-f695-4fa0-9a14-d29dc7a06678" providerId="ADAL" clId="{B001A589-9FB4-4831-BC91-9BDEA38CEFEC}" dt="2022-08-03T16:23:41.285" v="1144"/>
          <ac:grpSpMkLst>
            <pc:docMk/>
            <pc:sldMk cId="495079308" sldId="506"/>
            <ac:grpSpMk id="20" creationId="{1F94FAE2-A45B-1735-E184-ECFDF2733B7F}"/>
          </ac:grpSpMkLst>
        </pc:grpChg>
        <pc:grpChg chg="del mod topLvl">
          <ac:chgData name="Morales, Misael M" userId="1d0ead06-f695-4fa0-9a14-d29dc7a06678" providerId="ADAL" clId="{B001A589-9FB4-4831-BC91-9BDEA38CEFEC}" dt="2022-08-04T01:59:36.599" v="2784" actId="478"/>
          <ac:grpSpMkLst>
            <pc:docMk/>
            <pc:sldMk cId="495079308" sldId="506"/>
            <ac:grpSpMk id="23" creationId="{8384615F-E6FE-F27B-53A6-B75EB4B132D1}"/>
          </ac:grpSpMkLst>
        </pc:grpChg>
        <pc:grpChg chg="add del mod">
          <ac:chgData name="Morales, Misael M" userId="1d0ead06-f695-4fa0-9a14-d29dc7a06678" providerId="ADAL" clId="{B001A589-9FB4-4831-BC91-9BDEA38CEFEC}" dt="2022-08-04T01:05:25.039" v="2775" actId="478"/>
          <ac:grpSpMkLst>
            <pc:docMk/>
            <pc:sldMk cId="495079308" sldId="506"/>
            <ac:grpSpMk id="536" creationId="{23478FF0-0E60-C199-8C92-9C7898AE1CCA}"/>
          </ac:grpSpMkLst>
        </pc:grpChg>
        <pc:grpChg chg="add del mod">
          <ac:chgData name="Morales, Misael M" userId="1d0ead06-f695-4fa0-9a14-d29dc7a06678" providerId="ADAL" clId="{B001A589-9FB4-4831-BC91-9BDEA38CEFEC}" dt="2022-08-04T01:05:26.115" v="2776" actId="478"/>
          <ac:grpSpMkLst>
            <pc:docMk/>
            <pc:sldMk cId="495079308" sldId="506"/>
            <ac:grpSpMk id="537" creationId="{301FA0BA-FE03-DF45-D93E-56E30B6C2028}"/>
          </ac:grpSpMkLst>
        </pc:grpChg>
        <pc:grpChg chg="add del mod">
          <ac:chgData name="Morales, Misael M" userId="1d0ead06-f695-4fa0-9a14-d29dc7a06678" providerId="ADAL" clId="{B001A589-9FB4-4831-BC91-9BDEA38CEFEC}" dt="2022-08-04T02:59:58.235" v="3015" actId="478"/>
          <ac:grpSpMkLst>
            <pc:docMk/>
            <pc:sldMk cId="495079308" sldId="506"/>
            <ac:grpSpMk id="558" creationId="{71EC553B-2A2E-2CF3-5157-1BF33ABD4CC0}"/>
          </ac:grpSpMkLst>
        </pc:grpChg>
        <pc:grpChg chg="add mod">
          <ac:chgData name="Morales, Misael M" userId="1d0ead06-f695-4fa0-9a14-d29dc7a06678" providerId="ADAL" clId="{B001A589-9FB4-4831-BC91-9BDEA38CEFEC}" dt="2022-08-04T03:00:56.595" v="3034" actId="1076"/>
          <ac:grpSpMkLst>
            <pc:docMk/>
            <pc:sldMk cId="495079308" sldId="506"/>
            <ac:grpSpMk id="562" creationId="{49E0A26E-EBD7-E8AB-4C47-BB7780603292}"/>
          </ac:grpSpMkLst>
        </pc:grpChg>
        <pc:picChg chg="add del mod">
          <ac:chgData name="Morales, Misael M" userId="1d0ead06-f695-4fa0-9a14-d29dc7a06678" providerId="ADAL" clId="{B001A589-9FB4-4831-BC91-9BDEA38CEFEC}" dt="2022-08-04T00:59:24.928" v="2704" actId="27803"/>
          <ac:picMkLst>
            <pc:docMk/>
            <pc:sldMk cId="495079308" sldId="506"/>
            <ac:picMk id="6" creationId="{71414228-AEF5-1804-48F6-3FEE6BE1D85A}"/>
          </ac:picMkLst>
        </pc:picChg>
        <pc:picChg chg="add del mod">
          <ac:chgData name="Morales, Misael M" userId="1d0ead06-f695-4fa0-9a14-d29dc7a06678" providerId="ADAL" clId="{B001A589-9FB4-4831-BC91-9BDEA38CEFEC}" dt="2022-08-04T02:36:34.150" v="2978" actId="478"/>
          <ac:picMkLst>
            <pc:docMk/>
            <pc:sldMk cId="495079308" sldId="506"/>
            <ac:picMk id="540" creationId="{B3B071CF-D121-0848-4976-4A23E7F077BA}"/>
          </ac:picMkLst>
        </pc:picChg>
        <pc:picChg chg="add del">
          <ac:chgData name="Morales, Misael M" userId="1d0ead06-f695-4fa0-9a14-d29dc7a06678" providerId="ADAL" clId="{B001A589-9FB4-4831-BC91-9BDEA38CEFEC}" dt="2022-08-04T01:59:44.230" v="2788" actId="478"/>
          <ac:picMkLst>
            <pc:docMk/>
            <pc:sldMk cId="495079308" sldId="506"/>
            <ac:picMk id="542" creationId="{30A684A4-FEA2-5AA0-9A77-B3F391573AE2}"/>
          </ac:picMkLst>
        </pc:picChg>
        <pc:picChg chg="add del mod">
          <ac:chgData name="Morales, Misael M" userId="1d0ead06-f695-4fa0-9a14-d29dc7a06678" providerId="ADAL" clId="{B001A589-9FB4-4831-BC91-9BDEA38CEFEC}" dt="2022-08-04T02:37:12.694" v="2988" actId="478"/>
          <ac:picMkLst>
            <pc:docMk/>
            <pc:sldMk cId="495079308" sldId="506"/>
            <ac:picMk id="548" creationId="{AD45CFAB-B679-84C3-3A63-1491B1190208}"/>
          </ac:picMkLst>
        </pc:picChg>
        <pc:picChg chg="add del mod">
          <ac:chgData name="Morales, Misael M" userId="1d0ead06-f695-4fa0-9a14-d29dc7a06678" providerId="ADAL" clId="{B001A589-9FB4-4831-BC91-9BDEA38CEFEC}" dt="2022-08-04T02:19:33.110" v="2919" actId="478"/>
          <ac:picMkLst>
            <pc:docMk/>
            <pc:sldMk cId="495079308" sldId="506"/>
            <ac:picMk id="549" creationId="{B3EA9318-04E6-6BC2-B61F-BD39CA6E49D5}"/>
          </ac:picMkLst>
        </pc:picChg>
        <pc:picChg chg="add mod">
          <ac:chgData name="Morales, Misael M" userId="1d0ead06-f695-4fa0-9a14-d29dc7a06678" providerId="ADAL" clId="{B001A589-9FB4-4831-BC91-9BDEA38CEFEC}" dt="2022-08-04T03:01:58.831" v="3047" actId="1076"/>
          <ac:picMkLst>
            <pc:docMk/>
            <pc:sldMk cId="495079308" sldId="506"/>
            <ac:picMk id="552" creationId="{11897043-6050-677D-37EC-B421740DA7E1}"/>
          </ac:picMkLst>
        </pc:picChg>
        <pc:picChg chg="add del mod">
          <ac:chgData name="Morales, Misael M" userId="1d0ead06-f695-4fa0-9a14-d29dc7a06678" providerId="ADAL" clId="{B001A589-9FB4-4831-BC91-9BDEA38CEFEC}" dt="2022-08-04T04:51:28.057" v="3215" actId="478"/>
          <ac:picMkLst>
            <pc:docMk/>
            <pc:sldMk cId="495079308" sldId="506"/>
            <ac:picMk id="554" creationId="{EDA191C1-A59C-A05A-C266-DB8EEEE13431}"/>
          </ac:picMkLst>
        </pc:picChg>
        <pc:picChg chg="add mod">
          <ac:chgData name="Morales, Misael M" userId="1d0ead06-f695-4fa0-9a14-d29dc7a06678" providerId="ADAL" clId="{B001A589-9FB4-4831-BC91-9BDEA38CEFEC}" dt="2022-08-04T02:59:23.954" v="3006" actId="164"/>
          <ac:picMkLst>
            <pc:docMk/>
            <pc:sldMk cId="495079308" sldId="506"/>
            <ac:picMk id="556" creationId="{E47B2C87-2E33-701E-E41A-0ADBB0E8675B}"/>
          </ac:picMkLst>
        </pc:picChg>
        <pc:picChg chg="add mod modCrop">
          <ac:chgData name="Morales, Misael M" userId="1d0ead06-f695-4fa0-9a14-d29dc7a06678" providerId="ADAL" clId="{B001A589-9FB4-4831-BC91-9BDEA38CEFEC}" dt="2022-08-04T02:59:39.130" v="3014" actId="1037"/>
          <ac:picMkLst>
            <pc:docMk/>
            <pc:sldMk cId="495079308" sldId="506"/>
            <ac:picMk id="557" creationId="{E9FC4869-D5B8-CC1F-6D72-093953D4ECC2}"/>
          </ac:picMkLst>
        </pc:picChg>
        <pc:picChg chg="add mod modCrop">
          <ac:chgData name="Morales, Misael M" userId="1d0ead06-f695-4fa0-9a14-d29dc7a06678" providerId="ADAL" clId="{B001A589-9FB4-4831-BC91-9BDEA38CEFEC}" dt="2022-08-04T03:00:42.982" v="3030" actId="164"/>
          <ac:picMkLst>
            <pc:docMk/>
            <pc:sldMk cId="495079308" sldId="506"/>
            <ac:picMk id="560" creationId="{C83614B9-4435-AC05-1C74-7FE99C308A7E}"/>
          </ac:picMkLst>
        </pc:picChg>
        <pc:picChg chg="add mod modCrop">
          <ac:chgData name="Morales, Misael M" userId="1d0ead06-f695-4fa0-9a14-d29dc7a06678" providerId="ADAL" clId="{B001A589-9FB4-4831-BC91-9BDEA38CEFEC}" dt="2022-08-04T03:00:42.982" v="3030" actId="164"/>
          <ac:picMkLst>
            <pc:docMk/>
            <pc:sldMk cId="495079308" sldId="506"/>
            <ac:picMk id="561" creationId="{47A3E5F1-D5D1-5F70-7071-1134F1E93990}"/>
          </ac:picMkLst>
        </pc:picChg>
        <pc:picChg chg="add del mod">
          <ac:chgData name="Morales, Misael M" userId="1d0ead06-f695-4fa0-9a14-d29dc7a06678" providerId="ADAL" clId="{B001A589-9FB4-4831-BC91-9BDEA38CEFEC}" dt="2022-08-04T03:16:17.674" v="3057" actId="478"/>
          <ac:picMkLst>
            <pc:docMk/>
            <pc:sldMk cId="495079308" sldId="506"/>
            <ac:picMk id="563" creationId="{A5D40623-36A4-FD0D-E34A-06BC6A057A54}"/>
          </ac:picMkLst>
        </pc:picChg>
        <pc:picChg chg="add del mod">
          <ac:chgData name="Morales, Misael M" userId="1d0ead06-f695-4fa0-9a14-d29dc7a06678" providerId="ADAL" clId="{B001A589-9FB4-4831-BC91-9BDEA38CEFEC}" dt="2022-08-04T04:51:13.833" v="3208" actId="478"/>
          <ac:picMkLst>
            <pc:docMk/>
            <pc:sldMk cId="495079308" sldId="506"/>
            <ac:picMk id="565" creationId="{BB8C130D-482D-169B-414A-E44CA9CAAA68}"/>
          </ac:picMkLst>
        </pc:picChg>
        <pc:picChg chg="add mod">
          <ac:chgData name="Morales, Misael M" userId="1d0ead06-f695-4fa0-9a14-d29dc7a06678" providerId="ADAL" clId="{B001A589-9FB4-4831-BC91-9BDEA38CEFEC}" dt="2022-08-04T04:51:26.283" v="3214" actId="1076"/>
          <ac:picMkLst>
            <pc:docMk/>
            <pc:sldMk cId="495079308" sldId="506"/>
            <ac:picMk id="567" creationId="{C1F94B42-DA03-77B8-F91E-BACDB1815BBA}"/>
          </ac:picMkLst>
        </pc:picChg>
        <pc:picChg chg="add mod">
          <ac:chgData name="Morales, Misael M" userId="1d0ead06-f695-4fa0-9a14-d29dc7a06678" providerId="ADAL" clId="{B001A589-9FB4-4831-BC91-9BDEA38CEFEC}" dt="2022-08-04T04:51:33.070" v="3216" actId="1076"/>
          <ac:picMkLst>
            <pc:docMk/>
            <pc:sldMk cId="495079308" sldId="506"/>
            <ac:picMk id="569" creationId="{8321D730-357A-544C-63B6-88FF66C9FBE0}"/>
          </ac:picMkLst>
        </pc:picChg>
      </pc:sldChg>
      <pc:sldChg chg="addSp delSp modSp add del mod">
        <pc:chgData name="Morales, Misael M" userId="1d0ead06-f695-4fa0-9a14-d29dc7a06678" providerId="ADAL" clId="{B001A589-9FB4-4831-BC91-9BDEA38CEFEC}" dt="2022-08-04T04:53:24.272" v="3277" actId="478"/>
        <pc:sldMkLst>
          <pc:docMk/>
          <pc:sldMk cId="443917237" sldId="507"/>
        </pc:sldMkLst>
        <pc:spChg chg="add del mod">
          <ac:chgData name="Morales, Misael M" userId="1d0ead06-f695-4fa0-9a14-d29dc7a06678" providerId="ADAL" clId="{B001A589-9FB4-4831-BC91-9BDEA38CEFEC}" dt="2022-08-04T04:42:02.809" v="3068" actId="478"/>
          <ac:spMkLst>
            <pc:docMk/>
            <pc:sldMk cId="443917237" sldId="507"/>
            <ac:spMk id="4" creationId="{916E2C51-5C9D-6C60-A071-3CAD766A6E01}"/>
          </ac:spMkLst>
        </pc:spChg>
        <pc:spChg chg="del">
          <ac:chgData name="Morales, Misael M" userId="1d0ead06-f695-4fa0-9a14-d29dc7a06678" providerId="ADAL" clId="{B001A589-9FB4-4831-BC91-9BDEA38CEFEC}" dt="2022-08-04T04:42:01.594" v="3067" actId="478"/>
          <ac:spMkLst>
            <pc:docMk/>
            <pc:sldMk cId="443917237" sldId="507"/>
            <ac:spMk id="10" creationId="{00000000-0000-0000-0000-000000000000}"/>
          </ac:spMkLst>
        </pc:spChg>
        <pc:spChg chg="mod">
          <ac:chgData name="Morales, Misael M" userId="1d0ead06-f695-4fa0-9a14-d29dc7a06678" providerId="ADAL" clId="{B001A589-9FB4-4831-BC91-9BDEA38CEFEC}" dt="2022-08-03T16:23:42.277" v="1145"/>
          <ac:spMkLst>
            <pc:docMk/>
            <pc:sldMk cId="443917237" sldId="507"/>
            <ac:spMk id="23" creationId="{498C8AC7-92D2-3171-4E2C-B6600F4E7C3B}"/>
          </ac:spMkLst>
        </pc:spChg>
        <pc:spChg chg="mod">
          <ac:chgData name="Morales, Misael M" userId="1d0ead06-f695-4fa0-9a14-d29dc7a06678" providerId="ADAL" clId="{B001A589-9FB4-4831-BC91-9BDEA38CEFEC}" dt="2022-08-03T16:23:42.277" v="1145"/>
          <ac:spMkLst>
            <pc:docMk/>
            <pc:sldMk cId="443917237" sldId="507"/>
            <ac:spMk id="24" creationId="{ABB86F09-75C1-C587-18F9-8D6D3258383C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26" creationId="{D990C01E-B3FF-7621-7A04-D6D782FA743B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27" creationId="{5057AC22-40DA-05CB-A0B7-0232BE838638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28" creationId="{9A6A1E5F-A98D-9238-DA3F-C2E3B731563A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29" creationId="{A3D6FCE5-B55A-1989-0435-4122729092EC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0" creationId="{4D539B8A-0BC1-21AF-BB4D-5F17AEC32A2D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1" creationId="{411B3E92-D4F6-6803-0D85-0C2E3BBEB2DF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2" creationId="{09C7077A-22C6-5E6B-7D1F-9B3BD61DEBD0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3" creationId="{7ADFB9F2-0811-2666-07C2-4FBF3653E969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4" creationId="{487B014F-F82E-F57C-F023-85DE73D53470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5" creationId="{F0C2FB1A-7ED9-F8AF-1F79-D7C4D5A6CCCD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6" creationId="{B8000529-4BDC-80A4-9458-E34CBAD1F5EB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7" creationId="{4A36B9F7-3986-C294-45D9-36DB9B6C0C75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8" creationId="{7BFD20D2-73EC-6FCE-9425-CC744D8E46CA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39" creationId="{6C0D99C2-C7F9-1A60-3666-F1725BCB220B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40" creationId="{686EC04A-772A-3D86-1880-E19EDAC5475E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41" creationId="{60AB13ED-010C-5A79-BDE2-1E2947C55295}"/>
          </ac:spMkLst>
        </pc:spChg>
        <pc:spChg chg="mod">
          <ac:chgData name="Morales, Misael M" userId="1d0ead06-f695-4fa0-9a14-d29dc7a06678" providerId="ADAL" clId="{B001A589-9FB4-4831-BC91-9BDEA38CEFEC}" dt="2022-08-03T16:33:48.725" v="1341"/>
          <ac:spMkLst>
            <pc:docMk/>
            <pc:sldMk cId="443917237" sldId="507"/>
            <ac:spMk id="42" creationId="{C1896427-5A90-F102-E406-094E4C2BE884}"/>
          </ac:spMkLst>
        </pc:spChg>
        <pc:spChg chg="add mod">
          <ac:chgData name="Morales, Misael M" userId="1d0ead06-f695-4fa0-9a14-d29dc7a06678" providerId="ADAL" clId="{B001A589-9FB4-4831-BC91-9BDEA38CEFEC}" dt="2022-08-04T04:53:22.233" v="3276" actId="20577"/>
          <ac:spMkLst>
            <pc:docMk/>
            <pc:sldMk cId="443917237" sldId="507"/>
            <ac:spMk id="43" creationId="{C1121F91-DD92-D1A9-2410-770E1B910EF5}"/>
          </ac:spMkLst>
        </pc:spChg>
        <pc:spChg chg="add mod">
          <ac:chgData name="Morales, Misael M" userId="1d0ead06-f695-4fa0-9a14-d29dc7a06678" providerId="ADAL" clId="{B001A589-9FB4-4831-BC91-9BDEA38CEFEC}" dt="2022-08-04T04:42:40.086" v="3095" actId="20577"/>
          <ac:spMkLst>
            <pc:docMk/>
            <pc:sldMk cId="443917237" sldId="507"/>
            <ac:spMk id="44" creationId="{33DAC196-C756-FBB7-DC6B-1843480EE8F7}"/>
          </ac:spMkLst>
        </pc:spChg>
        <pc:spChg chg="add mod">
          <ac:chgData name="Morales, Misael M" userId="1d0ead06-f695-4fa0-9a14-d29dc7a06678" providerId="ADAL" clId="{B001A589-9FB4-4831-BC91-9BDEA38CEFEC}" dt="2022-08-04T04:42:35.932" v="3084" actId="20577"/>
          <ac:spMkLst>
            <pc:docMk/>
            <pc:sldMk cId="443917237" sldId="507"/>
            <ac:spMk id="45" creationId="{EBD0E75B-FD99-60EC-4D7F-8C4C0E30F79E}"/>
          </ac:spMkLst>
        </pc:spChg>
        <pc:spChg chg="add mod">
          <ac:chgData name="Morales, Misael M" userId="1d0ead06-f695-4fa0-9a14-d29dc7a06678" providerId="ADAL" clId="{B001A589-9FB4-4831-BC91-9BDEA38CEFEC}" dt="2022-08-04T04:43:19.739" v="3120" actId="20577"/>
          <ac:spMkLst>
            <pc:docMk/>
            <pc:sldMk cId="443917237" sldId="507"/>
            <ac:spMk id="46" creationId="{EE089DA4-F4E1-AD18-8DC3-E205A8E15188}"/>
          </ac:spMkLst>
        </pc:spChg>
        <pc:grpChg chg="del">
          <ac:chgData name="Morales, Misael M" userId="1d0ead06-f695-4fa0-9a14-d29dc7a06678" providerId="ADAL" clId="{B001A589-9FB4-4831-BC91-9BDEA38CEFEC}" dt="2022-08-03T16:33:48.495" v="1340" actId="478"/>
          <ac:grpSpMkLst>
            <pc:docMk/>
            <pc:sldMk cId="443917237" sldId="507"/>
            <ac:grpSpMk id="6" creationId="{7D502F75-619C-9CFD-811A-90B531CFA30D}"/>
          </ac:grpSpMkLst>
        </pc:grpChg>
        <pc:grpChg chg="add mod">
          <ac:chgData name="Morales, Misael M" userId="1d0ead06-f695-4fa0-9a14-d29dc7a06678" providerId="ADAL" clId="{B001A589-9FB4-4831-BC91-9BDEA38CEFEC}" dt="2022-08-03T16:23:42.277" v="1145"/>
          <ac:grpSpMkLst>
            <pc:docMk/>
            <pc:sldMk cId="443917237" sldId="507"/>
            <ac:grpSpMk id="22" creationId="{C2876480-CA01-39DC-0A30-16EE3E52F45F}"/>
          </ac:grpSpMkLst>
        </pc:grpChg>
        <pc:grpChg chg="add del mod">
          <ac:chgData name="Morales, Misael M" userId="1d0ead06-f695-4fa0-9a14-d29dc7a06678" providerId="ADAL" clId="{B001A589-9FB4-4831-BC91-9BDEA38CEFEC}" dt="2022-08-04T04:42:16.285" v="3069" actId="478"/>
          <ac:grpSpMkLst>
            <pc:docMk/>
            <pc:sldMk cId="443917237" sldId="507"/>
            <ac:grpSpMk id="25" creationId="{BADB403B-C644-EB0A-8125-CE9403040195}"/>
          </ac:grpSpMkLst>
        </pc:grpChg>
        <pc:graphicFrameChg chg="add del mod">
          <ac:chgData name="Morales, Misael M" userId="1d0ead06-f695-4fa0-9a14-d29dc7a06678" providerId="ADAL" clId="{B001A589-9FB4-4831-BC91-9BDEA38CEFEC}" dt="2022-08-04T04:53:24.272" v="3277" actId="478"/>
          <ac:graphicFrameMkLst>
            <pc:docMk/>
            <pc:sldMk cId="443917237" sldId="507"/>
            <ac:graphicFrameMk id="66" creationId="{47719B7A-D0DD-FB8A-2EA3-21A46ADD0204}"/>
          </ac:graphicFrameMkLst>
        </pc:graphicFrameChg>
        <pc:picChg chg="add del mod">
          <ac:chgData name="Morales, Misael M" userId="1d0ead06-f695-4fa0-9a14-d29dc7a06678" providerId="ADAL" clId="{B001A589-9FB4-4831-BC91-9BDEA38CEFEC}" dt="2022-08-04T04:52:36.290" v="3245" actId="478"/>
          <ac:picMkLst>
            <pc:docMk/>
            <pc:sldMk cId="443917237" sldId="507"/>
            <ac:picMk id="47" creationId="{5B9A1C0F-B99E-937B-FD32-CB6A5C7FED00}"/>
          </ac:picMkLst>
        </pc:picChg>
        <pc:picChg chg="add del mod">
          <ac:chgData name="Morales, Misael M" userId="1d0ead06-f695-4fa0-9a14-d29dc7a06678" providerId="ADAL" clId="{B001A589-9FB4-4831-BC91-9BDEA38CEFEC}" dt="2022-08-04T04:51:41.267" v="3217" actId="478"/>
          <ac:picMkLst>
            <pc:docMk/>
            <pc:sldMk cId="443917237" sldId="507"/>
            <ac:picMk id="48" creationId="{E837BA6D-93CF-3225-9642-3B0C79BE62C6}"/>
          </ac:picMkLst>
        </pc:picChg>
        <pc:picChg chg="add del mod">
          <ac:chgData name="Morales, Misael M" userId="1d0ead06-f695-4fa0-9a14-d29dc7a06678" providerId="ADAL" clId="{B001A589-9FB4-4831-BC91-9BDEA38CEFEC}" dt="2022-08-04T04:51:41.631" v="3218" actId="478"/>
          <ac:picMkLst>
            <pc:docMk/>
            <pc:sldMk cId="443917237" sldId="507"/>
            <ac:picMk id="49" creationId="{445B3321-8546-F0D7-B1B8-B54DAC1CBAF3}"/>
          </ac:picMkLst>
        </pc:picChg>
        <pc:picChg chg="add del mod">
          <ac:chgData name="Morales, Misael M" userId="1d0ead06-f695-4fa0-9a14-d29dc7a06678" providerId="ADAL" clId="{B001A589-9FB4-4831-BC91-9BDEA38CEFEC}" dt="2022-08-04T04:52:36.577" v="3246" actId="478"/>
          <ac:picMkLst>
            <pc:docMk/>
            <pc:sldMk cId="443917237" sldId="507"/>
            <ac:picMk id="50" creationId="{54B9D679-4E10-1A6F-5BDC-B93F71D28AEE}"/>
          </ac:picMkLst>
        </pc:picChg>
        <pc:picChg chg="add del mod">
          <ac:chgData name="Morales, Misael M" userId="1d0ead06-f695-4fa0-9a14-d29dc7a06678" providerId="ADAL" clId="{B001A589-9FB4-4831-BC91-9BDEA38CEFEC}" dt="2022-08-04T04:51:58.859" v="3230" actId="478"/>
          <ac:picMkLst>
            <pc:docMk/>
            <pc:sldMk cId="443917237" sldId="507"/>
            <ac:picMk id="51" creationId="{98C7C192-D54C-9FC9-2C71-3509EEF3C29E}"/>
          </ac:picMkLst>
        </pc:picChg>
        <pc:picChg chg="add del mod">
          <ac:chgData name="Morales, Misael M" userId="1d0ead06-f695-4fa0-9a14-d29dc7a06678" providerId="ADAL" clId="{B001A589-9FB4-4831-BC91-9BDEA38CEFEC}" dt="2022-08-04T04:51:58.859" v="3230" actId="478"/>
          <ac:picMkLst>
            <pc:docMk/>
            <pc:sldMk cId="443917237" sldId="507"/>
            <ac:picMk id="53" creationId="{BAC376A0-2A2B-BD87-2CB8-57F92F5F62BA}"/>
          </ac:picMkLst>
        </pc:picChg>
        <pc:picChg chg="add del mod">
          <ac:chgData name="Morales, Misael M" userId="1d0ead06-f695-4fa0-9a14-d29dc7a06678" providerId="ADAL" clId="{B001A589-9FB4-4831-BC91-9BDEA38CEFEC}" dt="2022-08-04T04:51:58.859" v="3230" actId="478"/>
          <ac:picMkLst>
            <pc:docMk/>
            <pc:sldMk cId="443917237" sldId="507"/>
            <ac:picMk id="55" creationId="{5EBB9E9C-AF19-98A3-B417-78A66AE13836}"/>
          </ac:picMkLst>
        </pc:picChg>
        <pc:picChg chg="add del mod">
          <ac:chgData name="Morales, Misael M" userId="1d0ead06-f695-4fa0-9a14-d29dc7a06678" providerId="ADAL" clId="{B001A589-9FB4-4831-BC91-9BDEA38CEFEC}" dt="2022-08-04T04:51:58.859" v="3230" actId="478"/>
          <ac:picMkLst>
            <pc:docMk/>
            <pc:sldMk cId="443917237" sldId="507"/>
            <ac:picMk id="57" creationId="{F790974D-2DCA-88EF-7762-E2C43BAFC9A0}"/>
          </ac:picMkLst>
        </pc:picChg>
        <pc:picChg chg="add mod">
          <ac:chgData name="Morales, Misael M" userId="1d0ead06-f695-4fa0-9a14-d29dc7a06678" providerId="ADAL" clId="{B001A589-9FB4-4831-BC91-9BDEA38CEFEC}" dt="2022-08-04T04:52:34.444" v="3244" actId="1076"/>
          <ac:picMkLst>
            <pc:docMk/>
            <pc:sldMk cId="443917237" sldId="507"/>
            <ac:picMk id="59" creationId="{FE3EE165-6520-2EE5-E0DC-62C43CE886D7}"/>
          </ac:picMkLst>
        </pc:picChg>
        <pc:picChg chg="add mod">
          <ac:chgData name="Morales, Misael M" userId="1d0ead06-f695-4fa0-9a14-d29dc7a06678" providerId="ADAL" clId="{B001A589-9FB4-4831-BC91-9BDEA38CEFEC}" dt="2022-08-04T04:52:25.792" v="3241" actId="1076"/>
          <ac:picMkLst>
            <pc:docMk/>
            <pc:sldMk cId="443917237" sldId="507"/>
            <ac:picMk id="61" creationId="{DC803937-E5CB-248A-A80A-1096536BA484}"/>
          </ac:picMkLst>
        </pc:picChg>
        <pc:picChg chg="add mod">
          <ac:chgData name="Morales, Misael M" userId="1d0ead06-f695-4fa0-9a14-d29dc7a06678" providerId="ADAL" clId="{B001A589-9FB4-4831-BC91-9BDEA38CEFEC}" dt="2022-08-04T04:52:57.668" v="3258" actId="1076"/>
          <ac:picMkLst>
            <pc:docMk/>
            <pc:sldMk cId="443917237" sldId="507"/>
            <ac:picMk id="63" creationId="{E754CB7F-C429-C6B4-AB40-BC8B54598CA0}"/>
          </ac:picMkLst>
        </pc:picChg>
        <pc:picChg chg="add mod">
          <ac:chgData name="Morales, Misael M" userId="1d0ead06-f695-4fa0-9a14-d29dc7a06678" providerId="ADAL" clId="{B001A589-9FB4-4831-BC91-9BDEA38CEFEC}" dt="2022-08-04T04:52:52.477" v="3255" actId="1076"/>
          <ac:picMkLst>
            <pc:docMk/>
            <pc:sldMk cId="443917237" sldId="507"/>
            <ac:picMk id="65" creationId="{90D828EA-09ED-2D4E-9D26-08EC2BA764D0}"/>
          </ac:picMkLst>
        </pc:picChg>
      </pc:sldChg>
      <pc:sldChg chg="addSp delSp modSp new mod">
        <pc:chgData name="Morales, Misael M" userId="1d0ead06-f695-4fa0-9a14-d29dc7a06678" providerId="ADAL" clId="{B001A589-9FB4-4831-BC91-9BDEA38CEFEC}" dt="2022-08-09T00:06:22.603" v="3411" actId="255"/>
        <pc:sldMkLst>
          <pc:docMk/>
          <pc:sldMk cId="2464409348" sldId="508"/>
        </pc:sldMkLst>
        <pc:spChg chg="mod">
          <ac:chgData name="Morales, Misael M" userId="1d0ead06-f695-4fa0-9a14-d29dc7a06678" providerId="ADAL" clId="{B001A589-9FB4-4831-BC91-9BDEA38CEFEC}" dt="2022-08-09T00:06:22.603" v="3411" actId="255"/>
          <ac:spMkLst>
            <pc:docMk/>
            <pc:sldMk cId="2464409348" sldId="508"/>
            <ac:spMk id="2" creationId="{78A6483E-195B-D261-8E9F-A19F6EDC6D5D}"/>
          </ac:spMkLst>
        </pc:spChg>
        <pc:spChg chg="mod">
          <ac:chgData name="Morales, Misael M" userId="1d0ead06-f695-4fa0-9a14-d29dc7a06678" providerId="ADAL" clId="{B001A589-9FB4-4831-BC91-9BDEA38CEFEC}" dt="2022-08-03T20:24:39.861" v="1599"/>
          <ac:spMkLst>
            <pc:docMk/>
            <pc:sldMk cId="2464409348" sldId="508"/>
            <ac:spMk id="4" creationId="{BD64E81D-C1B0-A6D5-3B19-AD7ABDDA15DF}"/>
          </ac:spMkLst>
        </pc:spChg>
        <pc:spChg chg="mod">
          <ac:chgData name="Morales, Misael M" userId="1d0ead06-f695-4fa0-9a14-d29dc7a06678" providerId="ADAL" clId="{B001A589-9FB4-4831-BC91-9BDEA38CEFEC}" dt="2022-08-03T20:24:39.861" v="1599"/>
          <ac:spMkLst>
            <pc:docMk/>
            <pc:sldMk cId="2464409348" sldId="508"/>
            <ac:spMk id="5" creationId="{3ED265A0-8B96-4073-EF0A-CB367CB6C97F}"/>
          </ac:spMkLst>
        </pc:spChg>
        <pc:spChg chg="add del mod">
          <ac:chgData name="Morales, Misael M" userId="1d0ead06-f695-4fa0-9a14-d29dc7a06678" providerId="ADAL" clId="{B001A589-9FB4-4831-BC91-9BDEA38CEFEC}" dt="2022-08-04T05:21:00.548" v="3387" actId="478"/>
          <ac:spMkLst>
            <pc:docMk/>
            <pc:sldMk cId="2464409348" sldId="508"/>
            <ac:spMk id="12" creationId="{5A03AD1D-0AD4-D829-AE5F-FF7BF17B7719}"/>
          </ac:spMkLst>
        </pc:spChg>
        <pc:spChg chg="add mod">
          <ac:chgData name="Morales, Misael M" userId="1d0ead06-f695-4fa0-9a14-d29dc7a06678" providerId="ADAL" clId="{B001A589-9FB4-4831-BC91-9BDEA38CEFEC}" dt="2022-08-04T00:33:54.099" v="2694" actId="20577"/>
          <ac:spMkLst>
            <pc:docMk/>
            <pc:sldMk cId="2464409348" sldId="508"/>
            <ac:spMk id="13" creationId="{F45B3C9B-FD88-3B9A-7045-A4F081216009}"/>
          </ac:spMkLst>
        </pc:spChg>
        <pc:spChg chg="add del mod">
          <ac:chgData name="Morales, Misael M" userId="1d0ead06-f695-4fa0-9a14-d29dc7a06678" providerId="ADAL" clId="{B001A589-9FB4-4831-BC91-9BDEA38CEFEC}" dt="2022-08-04T05:20:57.800" v="3385"/>
          <ac:spMkLst>
            <pc:docMk/>
            <pc:sldMk cId="2464409348" sldId="508"/>
            <ac:spMk id="16" creationId="{497F20F3-56FB-BF23-F642-30BB88E61E24}"/>
          </ac:spMkLst>
        </pc:spChg>
        <pc:spChg chg="add del mod">
          <ac:chgData name="Morales, Misael M" userId="1d0ead06-f695-4fa0-9a14-d29dc7a06678" providerId="ADAL" clId="{B001A589-9FB4-4831-BC91-9BDEA38CEFEC}" dt="2022-08-04T05:20:56.870" v="3382"/>
          <ac:spMkLst>
            <pc:docMk/>
            <pc:sldMk cId="2464409348" sldId="508"/>
            <ac:spMk id="17" creationId="{D524F0E3-AE50-C9A6-9EB7-EBFAD400B1EE}"/>
          </ac:spMkLst>
        </pc:spChg>
        <pc:spChg chg="add del mod">
          <ac:chgData name="Morales, Misael M" userId="1d0ead06-f695-4fa0-9a14-d29dc7a06678" providerId="ADAL" clId="{B001A589-9FB4-4831-BC91-9BDEA38CEFEC}" dt="2022-08-04T05:20:56.067" v="3379"/>
          <ac:spMkLst>
            <pc:docMk/>
            <pc:sldMk cId="2464409348" sldId="508"/>
            <ac:spMk id="18" creationId="{6AC48263-FBE3-78CB-6D46-FAB2A787F782}"/>
          </ac:spMkLst>
        </pc:spChg>
        <pc:spChg chg="add del mod">
          <ac:chgData name="Morales, Misael M" userId="1d0ead06-f695-4fa0-9a14-d29dc7a06678" providerId="ADAL" clId="{B001A589-9FB4-4831-BC91-9BDEA38CEFEC}" dt="2022-08-04T05:20:54.999" v="3375"/>
          <ac:spMkLst>
            <pc:docMk/>
            <pc:sldMk cId="2464409348" sldId="508"/>
            <ac:spMk id="19" creationId="{44420216-13DC-AF59-3CAC-ED31045AC05E}"/>
          </ac:spMkLst>
        </pc:spChg>
        <pc:spChg chg="add del mod">
          <ac:chgData name="Morales, Misael M" userId="1d0ead06-f695-4fa0-9a14-d29dc7a06678" providerId="ADAL" clId="{B001A589-9FB4-4831-BC91-9BDEA38CEFEC}" dt="2022-08-04T05:20:53.668" v="3370"/>
          <ac:spMkLst>
            <pc:docMk/>
            <pc:sldMk cId="2464409348" sldId="508"/>
            <ac:spMk id="20" creationId="{7262DE33-0C69-3AE3-9C31-25E1BEAC4163}"/>
          </ac:spMkLst>
        </pc:spChg>
        <pc:grpChg chg="add mod">
          <ac:chgData name="Morales, Misael M" userId="1d0ead06-f695-4fa0-9a14-d29dc7a06678" providerId="ADAL" clId="{B001A589-9FB4-4831-BC91-9BDEA38CEFEC}" dt="2022-08-03T20:24:39.861" v="1599"/>
          <ac:grpSpMkLst>
            <pc:docMk/>
            <pc:sldMk cId="2464409348" sldId="508"/>
            <ac:grpSpMk id="3" creationId="{9C732B30-23D3-5501-B88F-0D48BAA31948}"/>
          </ac:grpSpMkLst>
        </pc:grpChg>
        <pc:grpChg chg="add mod">
          <ac:chgData name="Morales, Misael M" userId="1d0ead06-f695-4fa0-9a14-d29dc7a06678" providerId="ADAL" clId="{B001A589-9FB4-4831-BC91-9BDEA38CEFEC}" dt="2022-08-04T05:20:52.639" v="3367" actId="164"/>
          <ac:grpSpMkLst>
            <pc:docMk/>
            <pc:sldMk cId="2464409348" sldId="508"/>
            <ac:grpSpMk id="11" creationId="{47DFA6A1-CEAD-E939-36A0-1328436E34A4}"/>
          </ac:grpSpMkLst>
        </pc:grpChg>
        <pc:grpChg chg="add mod">
          <ac:chgData name="Morales, Misael M" userId="1d0ead06-f695-4fa0-9a14-d29dc7a06678" providerId="ADAL" clId="{B001A589-9FB4-4831-BC91-9BDEA38CEFEC}" dt="2022-08-04T05:20:52.639" v="3367" actId="164"/>
          <ac:grpSpMkLst>
            <pc:docMk/>
            <pc:sldMk cId="2464409348" sldId="508"/>
            <ac:grpSpMk id="21" creationId="{1438132F-1A17-2E74-A09F-7C3A0E8DCB54}"/>
          </ac:grpSpMkLst>
        </pc:grpChg>
        <pc:picChg chg="add mod">
          <ac:chgData name="Morales, Misael M" userId="1d0ead06-f695-4fa0-9a14-d29dc7a06678" providerId="ADAL" clId="{B001A589-9FB4-4831-BC91-9BDEA38CEFEC}" dt="2022-08-04T00:32:53.753" v="2610" actId="1076"/>
          <ac:picMkLst>
            <pc:docMk/>
            <pc:sldMk cId="2464409348" sldId="508"/>
            <ac:picMk id="6" creationId="{23783AD4-3B33-58F5-717D-878C9D969243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7" creationId="{E47363C2-CC31-7739-1872-018577F880D5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8" creationId="{C5046F93-4D63-FCFA-9B2E-B9C54DA06B47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9" creationId="{385763F5-71DF-175B-FBD9-1D00A7A06573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10" creationId="{183FBBF3-D439-AD81-92BE-8235C0493276}"/>
          </ac:picMkLst>
        </pc:picChg>
        <pc:picChg chg="add del mod">
          <ac:chgData name="Morales, Misael M" userId="1d0ead06-f695-4fa0-9a14-d29dc7a06678" providerId="ADAL" clId="{B001A589-9FB4-4831-BC91-9BDEA38CEFEC}" dt="2022-08-04T00:32:58.093" v="2611" actId="478"/>
          <ac:picMkLst>
            <pc:docMk/>
            <pc:sldMk cId="2464409348" sldId="508"/>
            <ac:picMk id="11" creationId="{0804551C-10E8-F297-910C-DC01CBC04BBD}"/>
          </ac:picMkLst>
        </pc:picChg>
        <pc:picChg chg="add del mod">
          <ac:chgData name="Morales, Misael M" userId="1d0ead06-f695-4fa0-9a14-d29dc7a06678" providerId="ADAL" clId="{B001A589-9FB4-4831-BC91-9BDEA38CEFEC}" dt="2022-08-04T00:32:58.444" v="2612" actId="478"/>
          <ac:picMkLst>
            <pc:docMk/>
            <pc:sldMk cId="2464409348" sldId="508"/>
            <ac:picMk id="12" creationId="{E0695A59-9B94-B2E2-ECE5-233A40F39529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14" creationId="{2A1CB9F8-7572-21DD-95CC-8117780B3C41}"/>
          </ac:picMkLst>
        </pc:picChg>
        <pc:picChg chg="add mod">
          <ac:chgData name="Morales, Misael M" userId="1d0ead06-f695-4fa0-9a14-d29dc7a06678" providerId="ADAL" clId="{B001A589-9FB4-4831-BC91-9BDEA38CEFEC}" dt="2022-08-04T05:20:52.639" v="3367" actId="164"/>
          <ac:picMkLst>
            <pc:docMk/>
            <pc:sldMk cId="2464409348" sldId="508"/>
            <ac:picMk id="15" creationId="{3B20D547-1C12-8569-15E6-9DE1EED22F0C}"/>
          </ac:picMkLst>
        </pc:picChg>
      </pc:sldChg>
      <pc:sldChg chg="addSp modSp new mod">
        <pc:chgData name="Morales, Misael M" userId="1d0ead06-f695-4fa0-9a14-d29dc7a06678" providerId="ADAL" clId="{B001A589-9FB4-4831-BC91-9BDEA38CEFEC}" dt="2022-08-04T02:33:15.012" v="2962" actId="20577"/>
        <pc:sldMkLst>
          <pc:docMk/>
          <pc:sldMk cId="3401376252" sldId="509"/>
        </pc:sldMkLst>
        <pc:spChg chg="mod">
          <ac:chgData name="Morales, Misael M" userId="1d0ead06-f695-4fa0-9a14-d29dc7a06678" providerId="ADAL" clId="{B001A589-9FB4-4831-BC91-9BDEA38CEFEC}" dt="2022-08-03T21:52:55.635" v="1956" actId="20577"/>
          <ac:spMkLst>
            <pc:docMk/>
            <pc:sldMk cId="3401376252" sldId="509"/>
            <ac:spMk id="2" creationId="{D996D9D4-26A1-4F97-90B0-3567B5526EEF}"/>
          </ac:spMkLst>
        </pc:spChg>
        <pc:spChg chg="add mod">
          <ac:chgData name="Morales, Misael M" userId="1d0ead06-f695-4fa0-9a14-d29dc7a06678" providerId="ADAL" clId="{B001A589-9FB4-4831-BC91-9BDEA38CEFEC}" dt="2022-08-03T21:55:00.810" v="2011" actId="1076"/>
          <ac:spMkLst>
            <pc:docMk/>
            <pc:sldMk cId="3401376252" sldId="509"/>
            <ac:spMk id="3" creationId="{F541DB2E-8C52-B8CB-ACCA-5A174D464557}"/>
          </ac:spMkLst>
        </pc:spChg>
        <pc:spChg chg="mod">
          <ac:chgData name="Morales, Misael M" userId="1d0ead06-f695-4fa0-9a14-d29dc7a06678" providerId="ADAL" clId="{B001A589-9FB4-4831-BC91-9BDEA38CEFEC}" dt="2022-08-03T21:52:49.352" v="1939"/>
          <ac:spMkLst>
            <pc:docMk/>
            <pc:sldMk cId="3401376252" sldId="509"/>
            <ac:spMk id="5" creationId="{1BC833B7-5C81-9246-8029-2073A27C5530}"/>
          </ac:spMkLst>
        </pc:spChg>
        <pc:spChg chg="mod">
          <ac:chgData name="Morales, Misael M" userId="1d0ead06-f695-4fa0-9a14-d29dc7a06678" providerId="ADAL" clId="{B001A589-9FB4-4831-BC91-9BDEA38CEFEC}" dt="2022-08-03T21:52:49.352" v="1939"/>
          <ac:spMkLst>
            <pc:docMk/>
            <pc:sldMk cId="3401376252" sldId="509"/>
            <ac:spMk id="6" creationId="{37E27EF9-9A18-6F6D-D4D6-8E6E7BC66FAE}"/>
          </ac:spMkLst>
        </pc:spChg>
        <pc:spChg chg="add mod">
          <ac:chgData name="Morales, Misael M" userId="1d0ead06-f695-4fa0-9a14-d29dc7a06678" providerId="ADAL" clId="{B001A589-9FB4-4831-BC91-9BDEA38CEFEC}" dt="2022-08-04T02:33:15.012" v="2962" actId="20577"/>
          <ac:spMkLst>
            <pc:docMk/>
            <pc:sldMk cId="3401376252" sldId="509"/>
            <ac:spMk id="7" creationId="{3E9EA77B-0769-C756-D061-906B09ACE190}"/>
          </ac:spMkLst>
        </pc:spChg>
        <pc:grpChg chg="add mod">
          <ac:chgData name="Morales, Misael M" userId="1d0ead06-f695-4fa0-9a14-d29dc7a06678" providerId="ADAL" clId="{B001A589-9FB4-4831-BC91-9BDEA38CEFEC}" dt="2022-08-03T21:52:49.352" v="1939"/>
          <ac:grpSpMkLst>
            <pc:docMk/>
            <pc:sldMk cId="3401376252" sldId="509"/>
            <ac:grpSpMk id="4" creationId="{31436860-D7B6-BAE4-8A6B-3B627DB1F4A4}"/>
          </ac:grpSpMkLst>
        </pc:grpChg>
      </pc:sldChg>
      <pc:sldChg chg="add del">
        <pc:chgData name="Morales, Misael M" userId="1d0ead06-f695-4fa0-9a14-d29dc7a06678" providerId="ADAL" clId="{B001A589-9FB4-4831-BC91-9BDEA38CEFEC}" dt="2022-08-09T00:16:28.463" v="3661" actId="47"/>
        <pc:sldMkLst>
          <pc:docMk/>
          <pc:sldMk cId="2191362414" sldId="510"/>
        </pc:sldMkLst>
      </pc:sldChg>
      <pc:sldChg chg="addSp delSp modSp add del mod modAnim">
        <pc:chgData name="Morales, Misael M" userId="1d0ead06-f695-4fa0-9a14-d29dc7a06678" providerId="ADAL" clId="{B001A589-9FB4-4831-BC91-9BDEA38CEFEC}" dt="2022-08-09T00:17:19.864" v="3676" actId="47"/>
        <pc:sldMkLst>
          <pc:docMk/>
          <pc:sldMk cId="2223059170" sldId="510"/>
        </pc:sldMkLst>
        <pc:spChg chg="del mod">
          <ac:chgData name="Morales, Misael M" userId="1d0ead06-f695-4fa0-9a14-d29dc7a06678" providerId="ADAL" clId="{B001A589-9FB4-4831-BC91-9BDEA38CEFEC}" dt="2022-08-09T00:16:58.330" v="3670" actId="478"/>
          <ac:spMkLst>
            <pc:docMk/>
            <pc:sldMk cId="2223059170" sldId="510"/>
            <ac:spMk id="3" creationId="{8CE1B52C-C30A-876D-5B04-3DF548614C24}"/>
          </ac:spMkLst>
        </pc:spChg>
        <pc:spChg chg="add mod">
          <ac:chgData name="Morales, Misael M" userId="1d0ead06-f695-4fa0-9a14-d29dc7a06678" providerId="ADAL" clId="{B001A589-9FB4-4831-BC91-9BDEA38CEFEC}" dt="2022-08-09T00:17:02.622" v="3675" actId="20577"/>
          <ac:spMkLst>
            <pc:docMk/>
            <pc:sldMk cId="2223059170" sldId="510"/>
            <ac:spMk id="7" creationId="{AB2A0EB7-D86C-EC5C-5961-4AA9ED4E64F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49" tIns="46575" rIns="93149" bIns="46575" numCol="1" anchor="t" anchorCtr="0" compatLnSpc="1">
            <a:prstTxWarp prst="textNoShape">
              <a:avLst/>
            </a:prstTxWarp>
          </a:bodyPr>
          <a:lstStyle>
            <a:lvl1pPr defTabSz="931632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40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49" tIns="46575" rIns="93149" bIns="46575" numCol="1" anchor="t" anchorCtr="0" compatLnSpc="1">
            <a:prstTxWarp prst="textNoShape">
              <a:avLst/>
            </a:prstTxWarp>
          </a:bodyPr>
          <a:lstStyle>
            <a:lvl1pPr algn="r" defTabSz="931632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49" tIns="46575" rIns="93149" bIns="46575" numCol="1" anchor="b" anchorCtr="0" compatLnSpc="1">
            <a:prstTxWarp prst="textNoShape">
              <a:avLst/>
            </a:prstTxWarp>
          </a:bodyPr>
          <a:lstStyle>
            <a:lvl1pPr defTabSz="931632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4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49" tIns="46575" rIns="93149" bIns="46575" numCol="1" anchor="b" anchorCtr="0" compatLnSpc="1">
            <a:prstTxWarp prst="textNoShape">
              <a:avLst/>
            </a:prstTxWarp>
          </a:bodyPr>
          <a:lstStyle>
            <a:lvl1pPr algn="r" defTabSz="931632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fld id="{D4BE4B5B-27C2-4861-9C7D-3EAEEFD35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0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4" tIns="45617" rIns="91234" bIns="45617" numCol="1" anchor="t" anchorCtr="0" compatLnSpc="1">
            <a:prstTxWarp prst="textNoShape">
              <a:avLst/>
            </a:prstTxWarp>
          </a:bodyPr>
          <a:lstStyle>
            <a:lvl1pPr defTabSz="912587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40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4" tIns="45617" rIns="91234" bIns="45617" numCol="1" anchor="t" anchorCtr="0" compatLnSpc="1">
            <a:prstTxWarp prst="textNoShape">
              <a:avLst/>
            </a:prstTxWarp>
          </a:bodyPr>
          <a:lstStyle>
            <a:lvl1pPr algn="r" defTabSz="912587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7" y="4414840"/>
            <a:ext cx="5607050" cy="418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4" tIns="45617" rIns="91234" bIns="4561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4" tIns="45617" rIns="91234" bIns="45617" numCol="1" anchor="b" anchorCtr="0" compatLnSpc="1">
            <a:prstTxWarp prst="textNoShape">
              <a:avLst/>
            </a:prstTxWarp>
          </a:bodyPr>
          <a:lstStyle>
            <a:lvl1pPr defTabSz="912587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40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34" tIns="45617" rIns="91234" bIns="45617" numCol="1" anchor="b" anchorCtr="0" compatLnSpc="1">
            <a:prstTxWarp prst="textNoShape">
              <a:avLst/>
            </a:prstTxWarp>
          </a:bodyPr>
          <a:lstStyle>
            <a:lvl1pPr algn="r" defTabSz="912587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fld id="{355D0349-A154-4DB9-9A07-662C789FA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02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66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70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0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320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92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04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485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97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63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M6000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134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57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11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026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631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802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0607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62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4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524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8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34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388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3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99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4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97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01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92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9BB7E6C-44D2-4C8D-B822-250B68262E0C}"/>
              </a:ext>
            </a:extLst>
          </p:cNvPr>
          <p:cNvSpPr/>
          <p:nvPr/>
        </p:nvSpPr>
        <p:spPr>
          <a:xfrm>
            <a:off x="0" y="6523751"/>
            <a:ext cx="12192000" cy="33425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FEE5A-70D7-4CB1-BDA9-3A0E0ABD898C}"/>
              </a:ext>
            </a:extLst>
          </p:cNvPr>
          <p:cNvSpPr txBox="1"/>
          <p:nvPr/>
        </p:nvSpPr>
        <p:spPr>
          <a:xfrm>
            <a:off x="0" y="6550645"/>
            <a:ext cx="2509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August 15-16, 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F6320-65CC-4C8A-865E-D47FA683C6B1}"/>
              </a:ext>
            </a:extLst>
          </p:cNvPr>
          <p:cNvSpPr txBox="1"/>
          <p:nvPr/>
        </p:nvSpPr>
        <p:spPr>
          <a:xfrm>
            <a:off x="6475476" y="6550645"/>
            <a:ext cx="571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22</a:t>
            </a:r>
            <a:r>
              <a:rPr lang="en-US" sz="1400" i="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nd</a:t>
            </a:r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Annual Formation Evaluation Research Consortium Meeting (2022)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0A771EE-AB5E-4858-A4BB-FEF28C85B7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601" r="859"/>
          <a:stretch/>
        </p:blipFill>
        <p:spPr>
          <a:xfrm>
            <a:off x="793" y="0"/>
            <a:ext cx="12193917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7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A4947E-829B-4951-86D8-E031091A3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31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05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457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6287"/>
            <a:ext cx="11277600" cy="5340096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1pPr>
            <a:lvl2pPr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2pPr>
            <a:lvl3pPr marL="11978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3pPr>
            <a:lvl4pPr marL="16550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4pPr>
            <a:lvl5pPr marL="21122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265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4A740A-A434-4BF9-8C66-33240AD9E14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" y="0"/>
            <a:ext cx="12185583" cy="109728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59" y="96712"/>
            <a:ext cx="12054841" cy="837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449440" y="6581001"/>
            <a:ext cx="4742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0" dirty="0">
                <a:latin typeface="+mn-lt"/>
              </a:rPr>
              <a:t>22</a:t>
            </a:r>
            <a:r>
              <a:rPr lang="en-US" sz="1200" i="0" baseline="30000" dirty="0">
                <a:latin typeface="+mn-lt"/>
              </a:rPr>
              <a:t>nd</a:t>
            </a:r>
            <a:r>
              <a:rPr lang="en-US" sz="1200" i="0" dirty="0">
                <a:latin typeface="+mn-lt"/>
              </a:rPr>
              <a:t> Annual Formation Evaluation Research Consortium Meeting (2022)</a:t>
            </a:r>
          </a:p>
        </p:txBody>
      </p:sp>
    </p:spTree>
    <p:extLst>
      <p:ext uri="{BB962C8B-B14F-4D97-AF65-F5344CB8AC3E}">
        <p14:creationId xmlns:p14="http://schemas.microsoft.com/office/powerpoint/2010/main" val="187558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7" r:id="rId4"/>
    <p:sldLayoutId id="2147483668" r:id="rId5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978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550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1122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7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323850" y="2028106"/>
            <a:ext cx="9725025" cy="1863584"/>
          </a:xfrm>
          <a:prstGeom prst="rect">
            <a:avLst/>
          </a:prstGeom>
        </p:spPr>
        <p:txBody>
          <a:bodyPr wrap="none" lIns="0" rIns="9144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Dimensionality Reduction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and Measurement Reconstruction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for Time-Lapse Fiber-Optic Sensing</a:t>
            </a:r>
            <a:endParaRPr lang="nb-NO" sz="4200" i="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4A768-1C4C-4AEB-98C6-B254B0A0B1E2}"/>
              </a:ext>
            </a:extLst>
          </p:cNvPr>
          <p:cNvSpPr/>
          <p:nvPr/>
        </p:nvSpPr>
        <p:spPr>
          <a:xfrm>
            <a:off x="2509648" y="4873787"/>
            <a:ext cx="9466451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nb-NO" sz="3200" i="0" dirty="0">
                <a:latin typeface="+mn-lt"/>
              </a:rPr>
              <a:t>Misael M. Morales,</a:t>
            </a:r>
          </a:p>
          <a:p>
            <a:pPr marL="342900" indent="-342900"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nb-NO" sz="3200" i="0" dirty="0">
                <a:latin typeface="+mn-lt"/>
              </a:rPr>
              <a:t>Carlos Torres-Verdín, and Michael J. Pyrcz</a:t>
            </a:r>
          </a:p>
          <a:p>
            <a:pPr marL="342900" indent="-342900" algn="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nb-NO" sz="3200" i="0" dirty="0">
                <a:latin typeface="+mn-lt"/>
              </a:rPr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100177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SVD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</p:spPr>
            <p:txBody>
              <a:bodyPr/>
              <a:lstStyle/>
              <a:p>
                <a:r>
                  <a:rPr lang="en-US" dirty="0"/>
                  <a:t>Singular Value Decomposition (SVD)</a:t>
                </a:r>
              </a:p>
              <a:p>
                <a:pPr lvl="1"/>
                <a:r>
                  <a:rPr lang="en-US" dirty="0" smtClean="0">
                    <a:solidFill>
                      <a:srgbClr val="0000FF"/>
                    </a:solidFill>
                  </a:rPr>
                  <a:t>Decompose data matrix,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, into 3 components: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Only retain leading terms, removing redundancy and preserving most important features for reconstruction: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acc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relates to the energy conserved in the decomposition</a:t>
                </a:r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  <a:blipFill>
                <a:blip r:embed="rId3"/>
                <a:stretch>
                  <a:fillRect l="-973" r="-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16A28E1A-BFAF-624E-DA80-B4CD20146DAF}"/>
              </a:ext>
            </a:extLst>
          </p:cNvPr>
          <p:cNvGrpSpPr/>
          <p:nvPr/>
        </p:nvGrpSpPr>
        <p:grpSpPr>
          <a:xfrm>
            <a:off x="3688124" y="4670840"/>
            <a:ext cx="3641633" cy="1792825"/>
            <a:chOff x="77783" y="2770632"/>
            <a:chExt cx="3641633" cy="1792825"/>
          </a:xfrm>
        </p:grpSpPr>
        <p:pic>
          <p:nvPicPr>
            <p:cNvPr id="6" name="Picture 2" descr="Simple SVD algorithms. Naive ways to calculate SVD | by Risto Hinno |  Towards Data Science">
              <a:extLst>
                <a:ext uri="{FF2B5EF4-FFF2-40B4-BE49-F238E27FC236}">
                  <a16:creationId xmlns:a16="http://schemas.microsoft.com/office/drawing/2014/main" id="{E8802797-9BE9-16A4-20A1-2BD464A5AF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83" y="2770632"/>
              <a:ext cx="3507111" cy="1556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7C4970-3ABE-04D6-C095-437D7AB7ACC3}"/>
                </a:ext>
              </a:extLst>
            </p:cNvPr>
            <p:cNvSpPr txBox="1"/>
            <p:nvPr/>
          </p:nvSpPr>
          <p:spPr>
            <a:xfrm>
              <a:off x="2153920" y="4317236"/>
              <a:ext cx="156549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i="1" dirty="0"/>
                <a:t>From Wikipedia, SVD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9B5348-C6A4-44F7-9AFC-38B2E3BBB220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4504CD8-3C8F-9F34-4A8C-455BAA3E7FB9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lide Number Placeholder 1">
              <a:extLst>
                <a:ext uri="{FF2B5EF4-FFF2-40B4-BE49-F238E27FC236}">
                  <a16:creationId xmlns:a16="http://schemas.microsoft.com/office/drawing/2014/main" id="{DC4B46D1-D37D-6226-39C5-EE8959C6E7A4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10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51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SVD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6B63A5-636D-4429-C972-6E2EEA162EE2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711910C-AB1E-2695-BB27-9E2640B2C3BC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Slide Number Placeholder 1">
              <a:extLst>
                <a:ext uri="{FF2B5EF4-FFF2-40B4-BE49-F238E27FC236}">
                  <a16:creationId xmlns:a16="http://schemas.microsoft.com/office/drawing/2014/main" id="{2DD0692B-93AD-E1D0-7370-60567C1A29D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11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DDEC6BB-8B67-97A5-E3B9-15872E914C79}"/>
              </a:ext>
            </a:extLst>
          </p:cNvPr>
          <p:cNvGrpSpPr/>
          <p:nvPr/>
        </p:nvGrpSpPr>
        <p:grpSpPr>
          <a:xfrm>
            <a:off x="559854" y="1396559"/>
            <a:ext cx="11072292" cy="5067106"/>
            <a:chOff x="1060706" y="1417190"/>
            <a:chExt cx="11072292" cy="506710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FAFC3D1-FFBF-5618-E5F9-1FEF073F5F40}"/>
                </a:ext>
              </a:extLst>
            </p:cNvPr>
            <p:cNvSpPr txBox="1"/>
            <p:nvPr/>
          </p:nvSpPr>
          <p:spPr>
            <a:xfrm>
              <a:off x="9331069" y="5560966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MSE: 1.61e-4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SSIM: 97.37%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PSNR: 43.96 dB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C51A8CA-7943-4306-6915-F3B03D941ECC}"/>
                </a:ext>
              </a:extLst>
            </p:cNvPr>
            <p:cNvSpPr txBox="1"/>
            <p:nvPr/>
          </p:nvSpPr>
          <p:spPr>
            <a:xfrm>
              <a:off x="9331069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10% CR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8A6F632-C953-2373-E0E7-BA9A9DD910E1}"/>
                </a:ext>
              </a:extLst>
            </p:cNvPr>
            <p:cNvSpPr txBox="1"/>
            <p:nvPr/>
          </p:nvSpPr>
          <p:spPr>
            <a:xfrm>
              <a:off x="5693827" y="5560966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MSE: 2.85e-4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SSIM: 94.68%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PSNR: 41.90 dB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4D5B93-DAA9-7426-4984-BF83767C1D2C}"/>
                </a:ext>
              </a:extLst>
            </p:cNvPr>
            <p:cNvSpPr txBox="1"/>
            <p:nvPr/>
          </p:nvSpPr>
          <p:spPr>
            <a:xfrm>
              <a:off x="5693827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5% CR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6B18683-FA3C-4E7A-5B96-98CC446A5B09}"/>
                </a:ext>
              </a:extLst>
            </p:cNvPr>
            <p:cNvSpPr txBox="1"/>
            <p:nvPr/>
          </p:nvSpPr>
          <p:spPr>
            <a:xfrm>
              <a:off x="1910056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rgbClr val="FF0000"/>
                  </a:solidFill>
                  <a:latin typeface="+mn-lt"/>
                </a:rPr>
                <a:t>0.5% CR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7FF5F4-E0F7-E13C-0489-A03710E1083E}"/>
                </a:ext>
              </a:extLst>
            </p:cNvPr>
            <p:cNvSpPr txBox="1"/>
            <p:nvPr/>
          </p:nvSpPr>
          <p:spPr>
            <a:xfrm>
              <a:off x="1910056" y="5559826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MSE: 1.45e-3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SSIM: 79.40%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PSNR: 34.40 dB</a:t>
              </a:r>
            </a:p>
          </p:txBody>
        </p:sp>
        <p:pic>
          <p:nvPicPr>
            <p:cNvPr id="69" name="Picture 68" descr="Background pattern&#10;&#10;Description automatically generated">
              <a:extLst>
                <a:ext uri="{FF2B5EF4-FFF2-40B4-BE49-F238E27FC236}">
                  <a16:creationId xmlns:a16="http://schemas.microsoft.com/office/drawing/2014/main" id="{AF299949-65DB-7EB1-9494-3A5935B7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077" y="3726283"/>
              <a:ext cx="3502921" cy="1804244"/>
            </a:xfrm>
            <a:prstGeom prst="rect">
              <a:avLst/>
            </a:prstGeom>
          </p:spPr>
        </p:pic>
        <p:pic>
          <p:nvPicPr>
            <p:cNvPr id="71" name="Picture 7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C2506F35-1317-BD57-A67A-C85EB0981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338" y="1812616"/>
              <a:ext cx="1937686" cy="1887573"/>
            </a:xfrm>
            <a:prstGeom prst="rect">
              <a:avLst/>
            </a:prstGeom>
          </p:spPr>
        </p:pic>
        <p:pic>
          <p:nvPicPr>
            <p:cNvPr id="73" name="Picture 72" descr="Background pattern&#10;&#10;Description automatically generated">
              <a:extLst>
                <a:ext uri="{FF2B5EF4-FFF2-40B4-BE49-F238E27FC236}">
                  <a16:creationId xmlns:a16="http://schemas.microsoft.com/office/drawing/2014/main" id="{545FFB80-25B9-09FA-AE65-F4942817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2479" y="3700188"/>
              <a:ext cx="3502921" cy="1804244"/>
            </a:xfrm>
            <a:prstGeom prst="rect">
              <a:avLst/>
            </a:prstGeom>
          </p:spPr>
        </p:pic>
        <p:pic>
          <p:nvPicPr>
            <p:cNvPr id="75" name="Picture 74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A19B9710-33EC-D6E4-3B82-8726684AE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096" y="1799568"/>
              <a:ext cx="1937686" cy="1887573"/>
            </a:xfrm>
            <a:prstGeom prst="rect">
              <a:avLst/>
            </a:prstGeom>
          </p:spPr>
        </p:pic>
        <p:pic>
          <p:nvPicPr>
            <p:cNvPr id="77" name="Picture 76" descr="Background pattern&#10;&#10;Description automatically generated">
              <a:extLst>
                <a:ext uri="{FF2B5EF4-FFF2-40B4-BE49-F238E27FC236}">
                  <a16:creationId xmlns:a16="http://schemas.microsoft.com/office/drawing/2014/main" id="{6D1507D8-CE28-10F5-4015-BCF3CBD15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706" y="3726283"/>
              <a:ext cx="3502921" cy="1804244"/>
            </a:xfrm>
            <a:prstGeom prst="rect">
              <a:avLst/>
            </a:prstGeom>
          </p:spPr>
        </p:pic>
        <p:pic>
          <p:nvPicPr>
            <p:cNvPr id="79" name="Picture 78" descr="Chart, histogram&#10;&#10;Description automatically generated">
              <a:extLst>
                <a:ext uri="{FF2B5EF4-FFF2-40B4-BE49-F238E27FC236}">
                  <a16:creationId xmlns:a16="http://schemas.microsoft.com/office/drawing/2014/main" id="{75EE183E-BD99-D149-BF32-73E7161C6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1325" y="1829846"/>
              <a:ext cx="1937686" cy="1841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899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PCA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Principal Component Analysis (PCA)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One of the most classical dimensionality reduction techniques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Eigenvectors of the </a:t>
                </a:r>
                <a:r>
                  <a:rPr lang="en-US" u="sng" dirty="0">
                    <a:solidFill>
                      <a:srgbClr val="0000FF"/>
                    </a:solidFill>
                  </a:rPr>
                  <a:t>covariance matrix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Maximize variance explained in each eigendirection: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	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dirty="0"/>
                  <a:t> is the normalized covariance matrix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Limitations: linear transform, covariance calculation, outlier sensitivity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E0D62CC1-9F2E-A653-4487-A9A0298D75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287526"/>
                <a:ext cx="11277600" cy="16573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fontAlgn="auto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𝒂𝒓𝒈𝒎𝒂𝒙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</m:e>
                          </m:acc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E0D62CC1-9F2E-A653-4487-A9A0298D7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287526"/>
                <a:ext cx="11277600" cy="1657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03D12423-F75D-0047-1516-C50B5A2ED5E3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266421D-DFFF-5982-396F-352F189AED73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1">
              <a:extLst>
                <a:ext uri="{FF2B5EF4-FFF2-40B4-BE49-F238E27FC236}">
                  <a16:creationId xmlns:a16="http://schemas.microsoft.com/office/drawing/2014/main" id="{945CE9F2-EA9E-A884-A710-FE16E1F943DC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12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083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PCA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2D146B-EBB0-DA1F-57EA-CB2B7C39572E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3B8ECE9-7011-4C57-152E-9A9765FF206D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Slide Number Placeholder 1">
              <a:extLst>
                <a:ext uri="{FF2B5EF4-FFF2-40B4-BE49-F238E27FC236}">
                  <a16:creationId xmlns:a16="http://schemas.microsoft.com/office/drawing/2014/main" id="{B8A78E1E-627C-0283-8F0E-4392EAD87088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13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9356B0-85F3-A559-9065-042F2AA365DA}"/>
              </a:ext>
            </a:extLst>
          </p:cNvPr>
          <p:cNvGrpSpPr/>
          <p:nvPr/>
        </p:nvGrpSpPr>
        <p:grpSpPr>
          <a:xfrm>
            <a:off x="59002" y="1417190"/>
            <a:ext cx="12073995" cy="5067106"/>
            <a:chOff x="59002" y="1417190"/>
            <a:chExt cx="12073995" cy="506710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63F17F1-C9DF-C998-A0DF-BF4BBAE88411}"/>
                </a:ext>
              </a:extLst>
            </p:cNvPr>
            <p:cNvSpPr txBox="1"/>
            <p:nvPr/>
          </p:nvSpPr>
          <p:spPr>
            <a:xfrm>
              <a:off x="9331069" y="5560966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MSE: 8.06e-5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SSIM: 97.91%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PSNR: 46.96 dB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79F9601-4957-F0BD-961D-66BE5A20AD30}"/>
                </a:ext>
              </a:extLst>
            </p:cNvPr>
            <p:cNvSpPr txBox="1"/>
            <p:nvPr/>
          </p:nvSpPr>
          <p:spPr>
            <a:xfrm>
              <a:off x="9331069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10% CR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D064DD7-30CB-81AB-9027-596772BE57BF}"/>
                </a:ext>
              </a:extLst>
            </p:cNvPr>
            <p:cNvSpPr txBox="1"/>
            <p:nvPr/>
          </p:nvSpPr>
          <p:spPr>
            <a:xfrm>
              <a:off x="5195888" y="5557365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MSE: 1.55e-4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SSIM: 95.49%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PSNR: 44.12 dB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63261F-4E4A-A022-5012-F7C72D207AF0}"/>
                </a:ext>
              </a:extLst>
            </p:cNvPr>
            <p:cNvSpPr txBox="1"/>
            <p:nvPr/>
          </p:nvSpPr>
          <p:spPr>
            <a:xfrm>
              <a:off x="5195888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5% CR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13CC804-04E8-0F90-7A24-94B6CA508BD5}"/>
                </a:ext>
              </a:extLst>
            </p:cNvPr>
            <p:cNvSpPr txBox="1"/>
            <p:nvPr/>
          </p:nvSpPr>
          <p:spPr>
            <a:xfrm>
              <a:off x="1060706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rgbClr val="FF0000"/>
                  </a:solidFill>
                  <a:latin typeface="+mn-lt"/>
                </a:rPr>
                <a:t>0.5% CR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6678D5E-D9AA-61D9-7D5B-29FD2EECC6EA}"/>
                </a:ext>
              </a:extLst>
            </p:cNvPr>
            <p:cNvSpPr txBox="1"/>
            <p:nvPr/>
          </p:nvSpPr>
          <p:spPr>
            <a:xfrm>
              <a:off x="1060706" y="5535659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MSE: 1.40e-3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SSIM: 79.54%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PSNR: 34.54 dB</a:t>
              </a:r>
            </a:p>
          </p:txBody>
        </p:sp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D3CF8172-B4EF-C52F-8831-08B24003F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077" y="3721641"/>
              <a:ext cx="3502920" cy="1804244"/>
            </a:xfrm>
            <a:prstGeom prst="rect">
              <a:avLst/>
            </a:prstGeom>
          </p:spPr>
        </p:pic>
        <p:pic>
          <p:nvPicPr>
            <p:cNvPr id="58" name="Picture 5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65A7568-52C8-CC1D-BC16-DD1B7D0A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339" y="1812614"/>
              <a:ext cx="1937686" cy="1887574"/>
            </a:xfrm>
            <a:prstGeom prst="rect">
              <a:avLst/>
            </a:prstGeom>
          </p:spPr>
        </p:pic>
        <p:pic>
          <p:nvPicPr>
            <p:cNvPr id="60" name="Picture 59" descr="Background pattern&#10;&#10;Description automatically generated">
              <a:extLst>
                <a:ext uri="{FF2B5EF4-FFF2-40B4-BE49-F238E27FC236}">
                  <a16:creationId xmlns:a16="http://schemas.microsoft.com/office/drawing/2014/main" id="{39415B28-FF95-6E46-A0C1-0A0595606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539" y="3721641"/>
              <a:ext cx="3502921" cy="1804244"/>
            </a:xfrm>
            <a:prstGeom prst="rect">
              <a:avLst/>
            </a:prstGeom>
          </p:spPr>
        </p:pic>
        <p:pic>
          <p:nvPicPr>
            <p:cNvPr id="62" name="Picture 61" descr="Chart, bar chart, histogram&#10;&#10;Description automatically generated">
              <a:extLst>
                <a:ext uri="{FF2B5EF4-FFF2-40B4-BE49-F238E27FC236}">
                  <a16:creationId xmlns:a16="http://schemas.microsoft.com/office/drawing/2014/main" id="{161AAFC5-CA67-C3D5-7E97-05ECB6106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157" y="1813392"/>
              <a:ext cx="1937686" cy="1887574"/>
            </a:xfrm>
            <a:prstGeom prst="rect">
              <a:avLst/>
            </a:prstGeom>
          </p:spPr>
        </p:pic>
        <p:pic>
          <p:nvPicPr>
            <p:cNvPr id="64" name="Picture 63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4A49E4DC-269C-6998-27D0-60D741ED8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02" y="3721641"/>
              <a:ext cx="3502920" cy="1804244"/>
            </a:xfrm>
            <a:prstGeom prst="rect">
              <a:avLst/>
            </a:prstGeom>
          </p:spPr>
        </p:pic>
        <p:pic>
          <p:nvPicPr>
            <p:cNvPr id="66" name="Picture 65" descr="Chart, histogram&#10;&#10;Description automatically generated">
              <a:extLst>
                <a:ext uri="{FF2B5EF4-FFF2-40B4-BE49-F238E27FC236}">
                  <a16:creationId xmlns:a16="http://schemas.microsoft.com/office/drawing/2014/main" id="{41DDA0F2-D679-5889-5393-1000DC4E8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807" y="1812614"/>
              <a:ext cx="2001854" cy="18875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766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FFT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95987"/>
            <a:ext cx="11277600" cy="5340096"/>
          </a:xfrm>
        </p:spPr>
        <p:txBody>
          <a:bodyPr/>
          <a:lstStyle/>
          <a:p>
            <a:r>
              <a:rPr lang="en-US" dirty="0"/>
              <a:t>Fast Fourier Transform (FFT)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Uses generic basis of sines/cosines from eigenvectors of data matrix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Retains a range of frequency components in the data by shifting from time-space to frequency-wavenumber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50641137-9FCA-E8B7-CDF0-050C8E0841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754416"/>
                <a:ext cx="6867053" cy="2090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fontAlgn="auto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𝒋𝒌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lang="en-US" i="0" dirty="0"/>
              </a:p>
              <a:p>
                <a:pPr marL="457200" lvl="1" indent="0" fontAlgn="auto">
                  <a:buNone/>
                </a:pPr>
                <a:r>
                  <a:rPr lang="en-US" i="0" dirty="0"/>
                  <a:t>where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4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i="0" dirty="0"/>
              </a:p>
            </p:txBody>
          </p:sp>
        </mc:Choice>
        <mc:Fallback xmlns="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50641137-9FCA-E8B7-CDF0-050C8E0841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754416"/>
                <a:ext cx="6867053" cy="2090137"/>
              </a:xfrm>
              <a:prstGeom prst="rect">
                <a:avLst/>
              </a:prstGeom>
              <a:blipFill>
                <a:blip r:embed="rId3"/>
                <a:stretch>
                  <a:fillRect b="-3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61AE312-9886-3694-0BC2-B99CDF28C80D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369C967-A46E-E58E-B04B-F015075CF329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1">
              <a:extLst>
                <a:ext uri="{FF2B5EF4-FFF2-40B4-BE49-F238E27FC236}">
                  <a16:creationId xmlns:a16="http://schemas.microsoft.com/office/drawing/2014/main" id="{910F0807-49E0-C590-A0BC-12A40FEADB18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14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95BF6DA-5DB7-B3DC-3D4B-BA6513F60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3922" y="4015944"/>
            <a:ext cx="4660837" cy="244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50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FFT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7E921D7-C1E8-EBA0-B4D9-669674A983A9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A871DB-FB36-89C7-B0ED-1A5474364283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lide Number Placeholder 1">
              <a:extLst>
                <a:ext uri="{FF2B5EF4-FFF2-40B4-BE49-F238E27FC236}">
                  <a16:creationId xmlns:a16="http://schemas.microsoft.com/office/drawing/2014/main" id="{F1FFB0FE-FA9B-78E6-C2F9-339A41BEDFC6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15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8870D2B-9971-E879-E46E-8B7A1593656A}"/>
              </a:ext>
            </a:extLst>
          </p:cNvPr>
          <p:cNvGrpSpPr/>
          <p:nvPr/>
        </p:nvGrpSpPr>
        <p:grpSpPr>
          <a:xfrm>
            <a:off x="59001" y="1399870"/>
            <a:ext cx="11923640" cy="4923670"/>
            <a:chOff x="59001" y="1399870"/>
            <a:chExt cx="11923640" cy="492367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3A6F53F3-185E-8DFB-E07C-CFFC390558E4}"/>
                </a:ext>
              </a:extLst>
            </p:cNvPr>
            <p:cNvGrpSpPr/>
            <p:nvPr/>
          </p:nvGrpSpPr>
          <p:grpSpPr>
            <a:xfrm>
              <a:off x="8479721" y="1399870"/>
              <a:ext cx="3502920" cy="4906350"/>
              <a:chOff x="8096680" y="1638393"/>
              <a:chExt cx="3502920" cy="4906350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EC3FFAF-6E06-6CDF-5062-A0EBAC302EFE}"/>
                  </a:ext>
                </a:extLst>
              </p:cNvPr>
              <p:cNvSpPr txBox="1"/>
              <p:nvPr/>
            </p:nvSpPr>
            <p:spPr>
              <a:xfrm>
                <a:off x="8948028" y="5621413"/>
                <a:ext cx="180022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i="0" dirty="0">
                    <a:solidFill>
                      <a:schemeClr val="accent4"/>
                    </a:solidFill>
                    <a:latin typeface="+mn-lt"/>
                  </a:rPr>
                  <a:t>MSE: 3.26e-4</a:t>
                </a:r>
              </a:p>
              <a:p>
                <a:r>
                  <a:rPr lang="en-US" i="0" dirty="0">
                    <a:solidFill>
                      <a:schemeClr val="accent4"/>
                    </a:solidFill>
                    <a:latin typeface="+mn-lt"/>
                  </a:rPr>
                  <a:t>SSIM: 95.01%</a:t>
                </a:r>
              </a:p>
              <a:p>
                <a:r>
                  <a:rPr lang="en-US" i="0" dirty="0">
                    <a:solidFill>
                      <a:schemeClr val="accent4"/>
                    </a:solidFill>
                    <a:latin typeface="+mn-lt"/>
                  </a:rPr>
                  <a:t>PSNR: 40.89 dB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4B958F-0F2C-9682-1DCF-A8E8B54891E6}"/>
                  </a:ext>
                </a:extLst>
              </p:cNvPr>
              <p:cNvSpPr txBox="1"/>
              <p:nvPr/>
            </p:nvSpPr>
            <p:spPr>
              <a:xfrm>
                <a:off x="8948028" y="1638393"/>
                <a:ext cx="18002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i="0" dirty="0">
                    <a:solidFill>
                      <a:schemeClr val="accent4"/>
                    </a:solidFill>
                    <a:latin typeface="+mn-lt"/>
                  </a:rPr>
                  <a:t>10% CR</a:t>
                </a:r>
              </a:p>
            </p:txBody>
          </p:sp>
          <p:pic>
            <p:nvPicPr>
              <p:cNvPr id="50" name="Picture 49" descr="Chart, box and whisker chart&#10;&#10;Description automatically generated">
                <a:extLst>
                  <a:ext uri="{FF2B5EF4-FFF2-40B4-BE49-F238E27FC236}">
                    <a16:creationId xmlns:a16="http://schemas.microsoft.com/office/drawing/2014/main" id="{29755129-AFF4-9682-7105-FA7E6C05C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9297" y="2085119"/>
                <a:ext cx="1937686" cy="1714730"/>
              </a:xfrm>
              <a:prstGeom prst="rect">
                <a:avLst/>
              </a:prstGeom>
            </p:spPr>
          </p:pic>
          <p:pic>
            <p:nvPicPr>
              <p:cNvPr id="54" name="Picture 53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D83381E4-7E2A-A30B-F364-C7C4F1EB7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6680" y="3799849"/>
                <a:ext cx="3502920" cy="1804244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27FC201-AB2A-D256-880B-DE3515659F48}"/>
                </a:ext>
              </a:extLst>
            </p:cNvPr>
            <p:cNvGrpSpPr/>
            <p:nvPr/>
          </p:nvGrpSpPr>
          <p:grpSpPr>
            <a:xfrm>
              <a:off x="4344539" y="1417190"/>
              <a:ext cx="3502921" cy="4906350"/>
              <a:chOff x="5164360" y="1417190"/>
              <a:chExt cx="3502921" cy="4906350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01F3B8-6277-0A89-2E4F-26EB174CA831}"/>
                  </a:ext>
                </a:extLst>
              </p:cNvPr>
              <p:cNvSpPr txBox="1"/>
              <p:nvPr/>
            </p:nvSpPr>
            <p:spPr>
              <a:xfrm>
                <a:off x="6015709" y="5400210"/>
                <a:ext cx="180022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i="0" dirty="0">
                    <a:solidFill>
                      <a:schemeClr val="accent2"/>
                    </a:solidFill>
                    <a:latin typeface="+mn-lt"/>
                  </a:rPr>
                  <a:t>MSE: 3.79e-4</a:t>
                </a:r>
              </a:p>
              <a:p>
                <a:r>
                  <a:rPr lang="en-US" i="0" dirty="0">
                    <a:solidFill>
                      <a:schemeClr val="accent2"/>
                    </a:solidFill>
                    <a:latin typeface="+mn-lt"/>
                  </a:rPr>
                  <a:t>SSIM: 94.24%</a:t>
                </a:r>
              </a:p>
              <a:p>
                <a:r>
                  <a:rPr lang="en-US" i="0" dirty="0">
                    <a:solidFill>
                      <a:schemeClr val="accent2"/>
                    </a:solidFill>
                    <a:latin typeface="+mn-lt"/>
                  </a:rPr>
                  <a:t>PSNR: 40.24 dB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D3BB0E-528C-8781-E012-5EF72AB36D33}"/>
                  </a:ext>
                </a:extLst>
              </p:cNvPr>
              <p:cNvSpPr txBox="1"/>
              <p:nvPr/>
            </p:nvSpPr>
            <p:spPr>
              <a:xfrm>
                <a:off x="6015709" y="1417190"/>
                <a:ext cx="18002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i="0" dirty="0">
                    <a:solidFill>
                      <a:schemeClr val="accent2"/>
                    </a:solidFill>
                    <a:latin typeface="+mn-lt"/>
                  </a:rPr>
                  <a:t>5% CR</a:t>
                </a:r>
              </a:p>
            </p:txBody>
          </p:sp>
          <p:pic>
            <p:nvPicPr>
              <p:cNvPr id="59" name="Picture 58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AF11A52-BF59-8D29-5967-9C7D0EEBCC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4360" y="3578646"/>
                <a:ext cx="3502921" cy="1804244"/>
              </a:xfrm>
              <a:prstGeom prst="rect">
                <a:avLst/>
              </a:prstGeom>
            </p:spPr>
          </p:pic>
          <p:pic>
            <p:nvPicPr>
              <p:cNvPr id="61" name="Picture 60" descr="Box and whisker chart&#10;&#10;Description automatically generated">
                <a:extLst>
                  <a:ext uri="{FF2B5EF4-FFF2-40B4-BE49-F238E27FC236}">
                    <a16:creationId xmlns:a16="http://schemas.microsoft.com/office/drawing/2014/main" id="{3922C941-F7BB-273C-9478-AC7D4952DC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978" y="1863915"/>
                <a:ext cx="1937686" cy="1714731"/>
              </a:xfrm>
              <a:prstGeom prst="rect">
                <a:avLst/>
              </a:prstGeom>
            </p:spPr>
          </p:pic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8FA8DC7B-CEFB-72A4-0CC1-DB02E1DD82D9}"/>
                </a:ext>
              </a:extLst>
            </p:cNvPr>
            <p:cNvGrpSpPr/>
            <p:nvPr/>
          </p:nvGrpSpPr>
          <p:grpSpPr>
            <a:xfrm>
              <a:off x="59001" y="1417190"/>
              <a:ext cx="3502921" cy="4889030"/>
              <a:chOff x="59001" y="1417190"/>
              <a:chExt cx="3502921" cy="488903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AD882DD-39C4-92ED-1A79-9D262B497CB0}"/>
                  </a:ext>
                </a:extLst>
              </p:cNvPr>
              <p:cNvSpPr txBox="1"/>
              <p:nvPr/>
            </p:nvSpPr>
            <p:spPr>
              <a:xfrm>
                <a:off x="1060706" y="1417190"/>
                <a:ext cx="1800224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i="0" dirty="0">
                    <a:solidFill>
                      <a:srgbClr val="FF0000"/>
                    </a:solidFill>
                    <a:latin typeface="+mn-lt"/>
                  </a:rPr>
                  <a:t>0.5% CR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67004F9-A31C-702A-DB41-987F2C039F5C}"/>
                  </a:ext>
                </a:extLst>
              </p:cNvPr>
              <p:cNvSpPr txBox="1"/>
              <p:nvPr/>
            </p:nvSpPr>
            <p:spPr>
              <a:xfrm>
                <a:off x="1060706" y="5382890"/>
                <a:ext cx="1800224" cy="9233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ctr">
                <a:spAutoFit/>
              </a:bodyPr>
              <a:lstStyle/>
              <a:p>
                <a:r>
                  <a:rPr lang="en-US" i="0" dirty="0">
                    <a:solidFill>
                      <a:srgbClr val="FF0000"/>
                    </a:solidFill>
                    <a:latin typeface="+mn-lt"/>
                  </a:rPr>
                  <a:t>MSE: 1.39e-2</a:t>
                </a:r>
              </a:p>
              <a:p>
                <a:r>
                  <a:rPr lang="en-US" i="0" dirty="0">
                    <a:solidFill>
                      <a:srgbClr val="FF0000"/>
                    </a:solidFill>
                    <a:latin typeface="+mn-lt"/>
                  </a:rPr>
                  <a:t>SSIM: 77.15%</a:t>
                </a:r>
              </a:p>
              <a:p>
                <a:r>
                  <a:rPr lang="en-US" i="0" dirty="0">
                    <a:solidFill>
                      <a:srgbClr val="FF0000"/>
                    </a:solidFill>
                    <a:latin typeface="+mn-lt"/>
                  </a:rPr>
                  <a:t>PSNR: 34.59 dB</a:t>
                </a:r>
              </a:p>
            </p:txBody>
          </p:sp>
          <p:pic>
            <p:nvPicPr>
              <p:cNvPr id="68" name="Picture 67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58CB25C6-0631-A1A8-906D-D55D7EB33B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001" y="3557691"/>
                <a:ext cx="3502921" cy="1804244"/>
              </a:xfrm>
              <a:prstGeom prst="rect">
                <a:avLst/>
              </a:prstGeom>
            </p:spPr>
          </p:pic>
          <p:pic>
            <p:nvPicPr>
              <p:cNvPr id="70" name="Picture 69" descr="A picture containing blur&#10;&#10;Description automatically generated">
                <a:extLst>
                  <a:ext uri="{FF2B5EF4-FFF2-40B4-BE49-F238E27FC236}">
                    <a16:creationId xmlns:a16="http://schemas.microsoft.com/office/drawing/2014/main" id="{78BEE3A2-FC3C-03B2-3D1B-579C95EEF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976" y="1842959"/>
                <a:ext cx="1937688" cy="17147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342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DWT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9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Discrete Wavelet Transform (DWT)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Uses generic basis of sines/cosines from eigenvectors of data matrix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</a:rPr>
                  <a:t>Exploits </a:t>
                </a:r>
                <a:r>
                  <a:rPr lang="en-US" u="sng" dirty="0">
                    <a:solidFill>
                      <a:srgbClr val="0000FF"/>
                    </a:solidFill>
                  </a:rPr>
                  <a:t>multiresolution</a:t>
                </a:r>
                <a:r>
                  <a:rPr lang="en-US" dirty="0">
                    <a:solidFill>
                      <a:srgbClr val="0000FF"/>
                    </a:solidFill>
                  </a:rPr>
                  <a:t> information for spatiotemporal analysis by adaptive filtering of frequency bands for localized information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are coefficients,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𝝓</m:t>
                    </m:r>
                  </m:oMath>
                </a14:m>
                <a:r>
                  <a:rPr lang="en-US" dirty="0"/>
                  <a:t> is the scaling function, </a:t>
                </a:r>
              </a:p>
              <a:p>
                <a:pPr marL="457200" lvl="1" indent="0">
                  <a:buNone/>
                </a:pPr>
                <a:r>
                  <a:rPr lang="en-US" dirty="0"/>
                  <a:t>		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dirty="0"/>
                  <a:t> is the wavelet function (Daubechies type 2)</a:t>
                </a:r>
              </a:p>
            </p:txBody>
          </p:sp>
        </mc:Choice>
        <mc:Fallback>
          <p:sp>
            <p:nvSpPr>
              <p:cNvPr id="10" name="Content Placeholder 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95987"/>
                <a:ext cx="11277600" cy="5340096"/>
              </a:xfrm>
              <a:blipFill>
                <a:blip r:embed="rId3"/>
                <a:stretch>
                  <a:fillRect l="-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E4F05A8-DA35-F5A5-F0BC-0976B2A4AB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072930"/>
                <a:ext cx="11277600" cy="20901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fontAlgn="auto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nary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i="0" dirty="0"/>
              </a:p>
            </p:txBody>
          </p:sp>
        </mc:Choice>
        <mc:Fallback xmlns="">
          <p:sp>
            <p:nvSpPr>
              <p:cNvPr id="5" name="Content Placeholder 9">
                <a:extLst>
                  <a:ext uri="{FF2B5EF4-FFF2-40B4-BE49-F238E27FC236}">
                    <a16:creationId xmlns:a16="http://schemas.microsoft.com/office/drawing/2014/main" id="{4E4F05A8-DA35-F5A5-F0BC-0976B2A4A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72930"/>
                <a:ext cx="11277600" cy="20901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E90E93B-EA0E-6DDE-89A6-649920528F36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FF9230E-A766-9798-59EE-05B146BA77B9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1">
              <a:extLst>
                <a:ext uri="{FF2B5EF4-FFF2-40B4-BE49-F238E27FC236}">
                  <a16:creationId xmlns:a16="http://schemas.microsoft.com/office/drawing/2014/main" id="{50E524BC-7B86-12B5-8B4B-0A21FE250531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16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051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DWT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427C6C-36C3-1D9D-5B88-50F5BD8C33CE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0276E-5829-4CE6-3D1D-204210AE0D18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lide Number Placeholder 1">
              <a:extLst>
                <a:ext uri="{FF2B5EF4-FFF2-40B4-BE49-F238E27FC236}">
                  <a16:creationId xmlns:a16="http://schemas.microsoft.com/office/drawing/2014/main" id="{61D5787B-BD73-B16F-AD25-9C46125611B1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17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49F643F-9034-36BD-5AA3-FD9B6EF4B3D1}"/>
              </a:ext>
            </a:extLst>
          </p:cNvPr>
          <p:cNvGrpSpPr/>
          <p:nvPr/>
        </p:nvGrpSpPr>
        <p:grpSpPr>
          <a:xfrm>
            <a:off x="57598" y="1399870"/>
            <a:ext cx="12075401" cy="4923670"/>
            <a:chOff x="57598" y="1399870"/>
            <a:chExt cx="12075401" cy="49236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B022E0B-A72E-4531-4028-6C6B6C230A0C}"/>
                </a:ext>
              </a:extLst>
            </p:cNvPr>
            <p:cNvSpPr txBox="1"/>
            <p:nvPr/>
          </p:nvSpPr>
          <p:spPr>
            <a:xfrm>
              <a:off x="9331069" y="5382890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MSE: 6.89e-5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SSIM: 98.17%</a:t>
              </a:r>
            </a:p>
            <a:p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PSNR: 47.64 dB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B845C9F-D950-FD18-3F6C-80D91256E95F}"/>
                </a:ext>
              </a:extLst>
            </p:cNvPr>
            <p:cNvSpPr txBox="1"/>
            <p:nvPr/>
          </p:nvSpPr>
          <p:spPr>
            <a:xfrm>
              <a:off x="9331069" y="139987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4"/>
                  </a:solidFill>
                  <a:latin typeface="+mn-lt"/>
                </a:rPr>
                <a:t>10% CR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EBC5610-C66C-2AE5-FAC7-C4EEB4AA0077}"/>
                </a:ext>
              </a:extLst>
            </p:cNvPr>
            <p:cNvSpPr txBox="1"/>
            <p:nvPr/>
          </p:nvSpPr>
          <p:spPr>
            <a:xfrm>
              <a:off x="5195888" y="5400210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MSE: 1.28e-4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SSIM: 96.71%</a:t>
              </a:r>
            </a:p>
            <a:p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PSNR: 44.95 dB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4AB1FAD-383B-8C38-8F12-F830F44B40F5}"/>
                </a:ext>
              </a:extLst>
            </p:cNvPr>
            <p:cNvSpPr txBox="1"/>
            <p:nvPr/>
          </p:nvSpPr>
          <p:spPr>
            <a:xfrm>
              <a:off x="5195888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chemeClr val="accent2"/>
                  </a:solidFill>
                  <a:latin typeface="+mn-lt"/>
                </a:rPr>
                <a:t>5% CR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69EB6F-1F89-FBE1-30AB-7519101EA617}"/>
                </a:ext>
              </a:extLst>
            </p:cNvPr>
            <p:cNvSpPr txBox="1"/>
            <p:nvPr/>
          </p:nvSpPr>
          <p:spPr>
            <a:xfrm>
              <a:off x="1060706" y="1417190"/>
              <a:ext cx="180022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solidFill>
                    <a:srgbClr val="FF0000"/>
                  </a:solidFill>
                  <a:latin typeface="+mn-lt"/>
                </a:rPr>
                <a:t>0.5% CR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6A12A7A-200C-D354-72E2-36E76A5385AA}"/>
                </a:ext>
              </a:extLst>
            </p:cNvPr>
            <p:cNvSpPr txBox="1"/>
            <p:nvPr/>
          </p:nvSpPr>
          <p:spPr>
            <a:xfrm>
              <a:off x="1060706" y="5382890"/>
              <a:ext cx="1800224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ctr">
              <a:spAutoFit/>
            </a:bodyPr>
            <a:lstStyle/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MSE: 4.98e-4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SSIM: 88.02%</a:t>
              </a:r>
            </a:p>
            <a:p>
              <a:r>
                <a:rPr lang="en-US" i="0" dirty="0">
                  <a:solidFill>
                    <a:srgbClr val="FF0000"/>
                  </a:solidFill>
                  <a:latin typeface="+mn-lt"/>
                </a:rPr>
                <a:t>PSNR: 39.05 dB</a:t>
              </a:r>
            </a:p>
          </p:txBody>
        </p:sp>
        <p:pic>
          <p:nvPicPr>
            <p:cNvPr id="61" name="Picture 60" descr="Background pattern&#10;&#10;Description automatically generated">
              <a:extLst>
                <a:ext uri="{FF2B5EF4-FFF2-40B4-BE49-F238E27FC236}">
                  <a16:creationId xmlns:a16="http://schemas.microsoft.com/office/drawing/2014/main" id="{8351646C-E751-B66E-A959-FE1C1F976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2336" y="1842959"/>
              <a:ext cx="1937688" cy="1714732"/>
            </a:xfrm>
            <a:prstGeom prst="rect">
              <a:avLst/>
            </a:prstGeom>
          </p:spPr>
        </p:pic>
        <p:pic>
          <p:nvPicPr>
            <p:cNvPr id="65" name="Picture 64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5F6B0FFE-3AC5-52DC-774D-0DC9CAD53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156" y="1842959"/>
              <a:ext cx="1937687" cy="1714732"/>
            </a:xfrm>
            <a:prstGeom prst="rect">
              <a:avLst/>
            </a:prstGeom>
          </p:spPr>
        </p:pic>
        <p:pic>
          <p:nvPicPr>
            <p:cNvPr id="69" name="Picture 68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68A6DB5C-5E08-6AAA-C3F7-DAE2A4C19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976" y="1842960"/>
              <a:ext cx="1937687" cy="1714731"/>
            </a:xfrm>
            <a:prstGeom prst="rect">
              <a:avLst/>
            </a:prstGeom>
          </p:spPr>
        </p:pic>
        <p:pic>
          <p:nvPicPr>
            <p:cNvPr id="71" name="Picture 70" descr="Timeline&#10;&#10;Description automatically generated">
              <a:extLst>
                <a:ext uri="{FF2B5EF4-FFF2-40B4-BE49-F238E27FC236}">
                  <a16:creationId xmlns:a16="http://schemas.microsoft.com/office/drawing/2014/main" id="{E1541610-FE75-02E5-2656-6207A8270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98" y="3557691"/>
              <a:ext cx="3502921" cy="1804244"/>
            </a:xfrm>
            <a:prstGeom prst="rect">
              <a:avLst/>
            </a:prstGeom>
          </p:spPr>
        </p:pic>
        <p:pic>
          <p:nvPicPr>
            <p:cNvPr id="73" name="Picture 72" descr="Background pattern&#10;&#10;Description automatically generated">
              <a:extLst>
                <a:ext uri="{FF2B5EF4-FFF2-40B4-BE49-F238E27FC236}">
                  <a16:creationId xmlns:a16="http://schemas.microsoft.com/office/drawing/2014/main" id="{308D46DB-ECD6-A711-1731-E210DDCDD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3838" y="3557691"/>
              <a:ext cx="3502921" cy="1804244"/>
            </a:xfrm>
            <a:prstGeom prst="rect">
              <a:avLst/>
            </a:prstGeom>
          </p:spPr>
        </p:pic>
        <p:pic>
          <p:nvPicPr>
            <p:cNvPr id="75" name="Picture 74" descr="Background pattern&#10;&#10;Description automatically generated">
              <a:extLst>
                <a:ext uri="{FF2B5EF4-FFF2-40B4-BE49-F238E27FC236}">
                  <a16:creationId xmlns:a16="http://schemas.microsoft.com/office/drawing/2014/main" id="{7CA4056F-E3C5-0450-B139-8570E2A66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0077" y="3557690"/>
              <a:ext cx="3502922" cy="18042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379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DL-AE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95987"/>
            <a:ext cx="11277600" cy="53400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Deep Learning AutoEncoders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Recent advanced in computing power allow for powerful models for advanced dimensionality reduction and data reconstruction</a:t>
            </a:r>
          </a:p>
          <a:p>
            <a:pPr lvl="1"/>
            <a:r>
              <a:rPr lang="en-US" dirty="0">
                <a:solidFill>
                  <a:srgbClr val="0000FF"/>
                </a:solidFill>
              </a:rPr>
              <a:t>Variety of styles and architectures can be designed: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Fully-Connected Neural Networks (FCNN)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Convolutional Neural Networks (CNN)</a:t>
            </a:r>
          </a:p>
          <a:p>
            <a:pPr lvl="2"/>
            <a:r>
              <a:rPr lang="en-US" dirty="0">
                <a:solidFill>
                  <a:srgbClr val="0000FF"/>
                </a:solidFill>
              </a:rPr>
              <a:t>Variational, Recurrent, Adversarial, etc. 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DAF3DD-53F3-EF17-DBB0-559E2EBAFD02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A050FA-711E-8CF2-4E5D-13CB44FCA506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lide Number Placeholder 1">
              <a:extLst>
                <a:ext uri="{FF2B5EF4-FFF2-40B4-BE49-F238E27FC236}">
                  <a16:creationId xmlns:a16="http://schemas.microsoft.com/office/drawing/2014/main" id="{338FBBFA-D670-C5F4-AB64-089E5A091A65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18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215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Content Placeholder 9">
            <a:extLst>
              <a:ext uri="{FF2B5EF4-FFF2-40B4-BE49-F238E27FC236}">
                <a16:creationId xmlns:a16="http://schemas.microsoft.com/office/drawing/2014/main" id="{F870E8C4-068A-8E89-A704-0F84E65D7682}"/>
              </a:ext>
            </a:extLst>
          </p:cNvPr>
          <p:cNvSpPr txBox="1">
            <a:spLocks/>
          </p:cNvSpPr>
          <p:nvPr/>
        </p:nvSpPr>
        <p:spPr>
          <a:xfrm>
            <a:off x="7405880" y="1232522"/>
            <a:ext cx="4205335" cy="1285875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Convolutional NN</a:t>
            </a:r>
          </a:p>
          <a:p>
            <a:pPr fontAlgn="auto"/>
            <a:endParaRPr lang="en-US" i="0" dirty="0"/>
          </a:p>
          <a:p>
            <a:pPr fontAlgn="auto"/>
            <a:endParaRPr lang="en-US" i="0" dirty="0"/>
          </a:p>
          <a:p>
            <a:pPr marL="0" indent="0" fontAlgn="auto">
              <a:buFont typeface="Arial" panose="020B0604020202020204" pitchFamily="34" charset="0"/>
              <a:buNone/>
            </a:pPr>
            <a:endParaRPr lang="en-US" i="0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DL-AE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318051" y="1232522"/>
            <a:ext cx="4205335" cy="1285875"/>
          </a:xfrm>
        </p:spPr>
        <p:txBody>
          <a:bodyPr/>
          <a:lstStyle/>
          <a:p>
            <a:r>
              <a:rPr lang="en-US" dirty="0"/>
              <a:t>Fully-Connected NN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94FAE2-A45B-1735-E184-ECFDF2733B7F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2F79F1D-DD37-E5CB-B962-0AFFA6EE42D7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Slide Number Placeholder 1">
              <a:extLst>
                <a:ext uri="{FF2B5EF4-FFF2-40B4-BE49-F238E27FC236}">
                  <a16:creationId xmlns:a16="http://schemas.microsoft.com/office/drawing/2014/main" id="{9C37BDF9-709A-05B2-FD2C-2FA9172A9F2F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19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544" name="Content Placeholder 9">
            <a:extLst>
              <a:ext uri="{FF2B5EF4-FFF2-40B4-BE49-F238E27FC236}">
                <a16:creationId xmlns:a16="http://schemas.microsoft.com/office/drawing/2014/main" id="{528EAC26-E2E1-9931-5B9D-ECBC0DABF9DF}"/>
              </a:ext>
            </a:extLst>
          </p:cNvPr>
          <p:cNvSpPr txBox="1">
            <a:spLocks/>
          </p:cNvSpPr>
          <p:nvPr/>
        </p:nvSpPr>
        <p:spPr>
          <a:xfrm>
            <a:off x="4431666" y="2076132"/>
            <a:ext cx="2974214" cy="2705735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buNone/>
            </a:pPr>
            <a:r>
              <a:rPr lang="en-US" i="0" dirty="0">
                <a:solidFill>
                  <a:srgbClr val="0000FF"/>
                </a:solidFill>
              </a:rPr>
              <a:t>Activation = </a:t>
            </a:r>
            <a:r>
              <a:rPr lang="en-US" i="0" dirty="0" err="1">
                <a:solidFill>
                  <a:srgbClr val="0000FF"/>
                </a:solidFill>
              </a:rPr>
              <a:t>PReLU</a:t>
            </a:r>
            <a:endParaRPr lang="en-US" i="0" dirty="0">
              <a:solidFill>
                <a:srgbClr val="0000FF"/>
              </a:solidFill>
            </a:endParaRPr>
          </a:p>
          <a:p>
            <a:pPr marL="0" indent="0" algn="ctr" fontAlgn="auto">
              <a:buNone/>
            </a:pPr>
            <a:r>
              <a:rPr lang="en-US" i="0" dirty="0">
                <a:solidFill>
                  <a:srgbClr val="0000FF"/>
                </a:solidFill>
              </a:rPr>
              <a:t>Optimizer = Adam</a:t>
            </a:r>
          </a:p>
          <a:p>
            <a:pPr marL="0" indent="0" algn="ctr" fontAlgn="auto">
              <a:buNone/>
            </a:pPr>
            <a:r>
              <a:rPr lang="en-US" i="0" dirty="0">
                <a:solidFill>
                  <a:srgbClr val="0000FF"/>
                </a:solidFill>
              </a:rPr>
              <a:t>Loss = MSE</a:t>
            </a:r>
          </a:p>
          <a:p>
            <a:pPr marL="0" indent="0" algn="ctr" fontAlgn="auto">
              <a:buNone/>
            </a:pPr>
            <a:r>
              <a:rPr lang="en-US" i="0" dirty="0">
                <a:solidFill>
                  <a:srgbClr val="0000FF"/>
                </a:solidFill>
              </a:rPr>
              <a:t>Epochs = 50</a:t>
            </a:r>
          </a:p>
          <a:p>
            <a:pPr marL="0" indent="0" fontAlgn="auto">
              <a:buFont typeface="Arial" panose="020B0604020202020204" pitchFamily="34" charset="0"/>
              <a:buNone/>
            </a:pPr>
            <a:endParaRPr lang="en-US" i="0" dirty="0"/>
          </a:p>
        </p:txBody>
      </p:sp>
      <p:sp>
        <p:nvSpPr>
          <p:cNvPr id="546" name="TextBox 545">
            <a:extLst>
              <a:ext uri="{FF2B5EF4-FFF2-40B4-BE49-F238E27FC236}">
                <a16:creationId xmlns:a16="http://schemas.microsoft.com/office/drawing/2014/main" id="{18F9E4B5-AF61-21D3-8807-982EDCA71649}"/>
              </a:ext>
            </a:extLst>
          </p:cNvPr>
          <p:cNvSpPr txBox="1"/>
          <p:nvPr/>
        </p:nvSpPr>
        <p:spPr>
          <a:xfrm>
            <a:off x="1424100" y="6094333"/>
            <a:ext cx="19932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effectLst/>
                <a:latin typeface="+mn-lt"/>
              </a:rPr>
              <a:t># Params: 102,820</a:t>
            </a:r>
          </a:p>
        </p:txBody>
      </p:sp>
      <p:sp>
        <p:nvSpPr>
          <p:cNvPr id="550" name="TextBox 549">
            <a:extLst>
              <a:ext uri="{FF2B5EF4-FFF2-40B4-BE49-F238E27FC236}">
                <a16:creationId xmlns:a16="http://schemas.microsoft.com/office/drawing/2014/main" id="{D12E77D7-A5DA-28FE-89BA-501FDE0D5126}"/>
              </a:ext>
            </a:extLst>
          </p:cNvPr>
          <p:cNvSpPr txBox="1"/>
          <p:nvPr/>
        </p:nvSpPr>
        <p:spPr>
          <a:xfrm>
            <a:off x="8774667" y="6094333"/>
            <a:ext cx="2356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effectLst/>
                <a:latin typeface="+mn-lt"/>
              </a:rPr>
              <a:t># Params: 171,677</a:t>
            </a:r>
          </a:p>
        </p:txBody>
      </p:sp>
      <p:pic>
        <p:nvPicPr>
          <p:cNvPr id="552" name="Picture 551">
            <a:extLst>
              <a:ext uri="{FF2B5EF4-FFF2-40B4-BE49-F238E27FC236}">
                <a16:creationId xmlns:a16="http://schemas.microsoft.com/office/drawing/2014/main" id="{11897043-6050-677D-37EC-B421740D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164" y="1826947"/>
            <a:ext cx="2878950" cy="2076167"/>
          </a:xfrm>
          <a:prstGeom prst="rect">
            <a:avLst/>
          </a:prstGeom>
        </p:spPr>
      </p:pic>
      <p:grpSp>
        <p:nvGrpSpPr>
          <p:cNvPr id="562" name="Group 561">
            <a:extLst>
              <a:ext uri="{FF2B5EF4-FFF2-40B4-BE49-F238E27FC236}">
                <a16:creationId xmlns:a16="http://schemas.microsoft.com/office/drawing/2014/main" id="{49E0A26E-EBD7-E8AB-4C47-BB7780603292}"/>
              </a:ext>
            </a:extLst>
          </p:cNvPr>
          <p:cNvGrpSpPr/>
          <p:nvPr/>
        </p:nvGrpSpPr>
        <p:grpSpPr>
          <a:xfrm>
            <a:off x="7657932" y="2391569"/>
            <a:ext cx="4534068" cy="1362055"/>
            <a:chOff x="800302" y="1701710"/>
            <a:chExt cx="13058835" cy="3742903"/>
          </a:xfrm>
        </p:grpSpPr>
        <p:pic>
          <p:nvPicPr>
            <p:cNvPr id="560" name="Picture 559">
              <a:extLst>
                <a:ext uri="{FF2B5EF4-FFF2-40B4-BE49-F238E27FC236}">
                  <a16:creationId xmlns:a16="http://schemas.microsoft.com/office/drawing/2014/main" id="{C83614B9-4435-AC05-1C74-7FE99C308A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1971"/>
            <a:stretch/>
          </p:blipFill>
          <p:spPr>
            <a:xfrm>
              <a:off x="800302" y="1701710"/>
              <a:ext cx="6868314" cy="3496163"/>
            </a:xfrm>
            <a:prstGeom prst="rect">
              <a:avLst/>
            </a:prstGeom>
          </p:spPr>
        </p:pic>
        <p:pic>
          <p:nvPicPr>
            <p:cNvPr id="561" name="Picture 560">
              <a:extLst>
                <a:ext uri="{FF2B5EF4-FFF2-40B4-BE49-F238E27FC236}">
                  <a16:creationId xmlns:a16="http://schemas.microsoft.com/office/drawing/2014/main" id="{47A3E5F1-D5D1-5F70-7071-1134F1E939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547"/>
            <a:stretch/>
          </p:blipFill>
          <p:spPr>
            <a:xfrm rot="10800000">
              <a:off x="6865410" y="1948450"/>
              <a:ext cx="6993727" cy="3496163"/>
            </a:xfrm>
            <a:prstGeom prst="rect">
              <a:avLst/>
            </a:prstGeom>
          </p:spPr>
        </p:pic>
      </p:grpSp>
      <p:pic>
        <p:nvPicPr>
          <p:cNvPr id="567" name="Picture 56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1F94B42-DA03-77B8-F91E-BACDB1815B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969" y="3903910"/>
            <a:ext cx="3168597" cy="2191219"/>
          </a:xfrm>
          <a:prstGeom prst="rect">
            <a:avLst/>
          </a:prstGeom>
        </p:spPr>
      </p:pic>
      <p:pic>
        <p:nvPicPr>
          <p:cNvPr id="569" name="Picture 56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321D730-357A-544C-63B6-88FF66C9FB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68" y="3905375"/>
            <a:ext cx="3170902" cy="219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7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FB6E93D1-DAB3-4DB0-AD78-2CDAB59A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400" dirty="0"/>
              <a:t>Table of Contents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E0F44B-7C76-4098-A550-1F016F3AB150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3C2CDCB-AEB7-4F19-B2A1-E7D874349D31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Slide Number Placeholder 1">
              <a:extLst>
                <a:ext uri="{FF2B5EF4-FFF2-40B4-BE49-F238E27FC236}">
                  <a16:creationId xmlns:a16="http://schemas.microsoft.com/office/drawing/2014/main" id="{CB33B19F-F42C-4437-B35E-34A2F069C2EF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B918A2C-FEBD-ADB0-7F77-9B42BC351ABB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i="0" dirty="0"/>
              <a:t>Introduction and Motivation</a:t>
            </a:r>
          </a:p>
          <a:p>
            <a:pPr>
              <a:spcAft>
                <a:spcPts val="600"/>
              </a:spcAft>
            </a:pPr>
            <a:r>
              <a:rPr lang="en-US" i="0" dirty="0"/>
              <a:t>Fiber-Optic Sensing</a:t>
            </a:r>
          </a:p>
          <a:p>
            <a:pPr>
              <a:spcAft>
                <a:spcPts val="600"/>
              </a:spcAft>
            </a:pPr>
            <a:r>
              <a:rPr lang="en-US" i="0" dirty="0"/>
              <a:t>Experimental System</a:t>
            </a:r>
          </a:p>
          <a:p>
            <a:pPr>
              <a:spcAft>
                <a:spcPts val="600"/>
              </a:spcAft>
            </a:pPr>
            <a:r>
              <a:rPr lang="en-US" i="0" dirty="0"/>
              <a:t>Technical Challenges for </a:t>
            </a:r>
            <a:r>
              <a:rPr lang="en-US" dirty="0"/>
              <a:t>In Situ</a:t>
            </a:r>
            <a:r>
              <a:rPr lang="en-US" i="0" dirty="0"/>
              <a:t> Monitoring</a:t>
            </a:r>
          </a:p>
          <a:p>
            <a:pPr>
              <a:spcAft>
                <a:spcPts val="600"/>
              </a:spcAft>
            </a:pPr>
            <a:r>
              <a:rPr lang="en-US" i="0" dirty="0"/>
              <a:t>Dimensionality Reduction Techniques</a:t>
            </a:r>
          </a:p>
          <a:p>
            <a:pPr>
              <a:spcAft>
                <a:spcPts val="600"/>
              </a:spcAft>
            </a:pPr>
            <a:r>
              <a:rPr lang="en-US" i="0" dirty="0"/>
              <a:t>Results and Discussion</a:t>
            </a:r>
          </a:p>
          <a:p>
            <a:pPr>
              <a:spcAft>
                <a:spcPts val="600"/>
              </a:spcAft>
            </a:pPr>
            <a:r>
              <a:rPr lang="en-US" i="0" dirty="0"/>
              <a:t>Conclusions and Future Work</a:t>
            </a:r>
            <a:endParaRPr lang="en-US" sz="2000" i="0" dirty="0"/>
          </a:p>
        </p:txBody>
      </p:sp>
    </p:spTree>
    <p:extLst>
      <p:ext uri="{BB962C8B-B14F-4D97-AF65-F5344CB8AC3E}">
        <p14:creationId xmlns:p14="http://schemas.microsoft.com/office/powerpoint/2010/main" val="42048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DL-AE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76480-CA01-39DC-0A30-16EE3E52F45F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98C8AC7-92D2-3171-4E2C-B6600F4E7C3B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Slide Number Placeholder 1">
              <a:extLst>
                <a:ext uri="{FF2B5EF4-FFF2-40B4-BE49-F238E27FC236}">
                  <a16:creationId xmlns:a16="http://schemas.microsoft.com/office/drawing/2014/main" id="{ABB86F09-75C1-C587-18F9-8D6D3258383C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20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C1121F91-DD92-D1A9-2410-770E1B910EF5}"/>
              </a:ext>
            </a:extLst>
          </p:cNvPr>
          <p:cNvSpPr txBox="1"/>
          <p:nvPr/>
        </p:nvSpPr>
        <p:spPr>
          <a:xfrm>
            <a:off x="7314399" y="5427371"/>
            <a:ext cx="18002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MSE: 1.52e-2</a:t>
            </a:r>
          </a:p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SSIM: 70.03%</a:t>
            </a:r>
          </a:p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PSNR: 34.18 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3DAC196-C756-FBB7-DC6B-1843480EE8F7}"/>
              </a:ext>
            </a:extLst>
          </p:cNvPr>
          <p:cNvSpPr txBox="1"/>
          <p:nvPr/>
        </p:nvSpPr>
        <p:spPr>
          <a:xfrm>
            <a:off x="7314399" y="1444351"/>
            <a:ext cx="1800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i="0" dirty="0">
                <a:solidFill>
                  <a:schemeClr val="accent2"/>
                </a:solidFill>
                <a:latin typeface="+mn-lt"/>
              </a:rPr>
              <a:t>CNN – 5% CR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BD0E75B-FD99-60EC-4D7F-8C4C0E30F79E}"/>
              </a:ext>
            </a:extLst>
          </p:cNvPr>
          <p:cNvSpPr txBox="1"/>
          <p:nvPr/>
        </p:nvSpPr>
        <p:spPr>
          <a:xfrm>
            <a:off x="3179217" y="1444351"/>
            <a:ext cx="18002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i="0" dirty="0">
                <a:solidFill>
                  <a:schemeClr val="accent2"/>
                </a:solidFill>
                <a:latin typeface="+mn-lt"/>
              </a:rPr>
              <a:t>FCNN – 5% CR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089DA4-F4E1-AD18-8DC3-E205A8E15188}"/>
              </a:ext>
            </a:extLst>
          </p:cNvPr>
          <p:cNvSpPr txBox="1"/>
          <p:nvPr/>
        </p:nvSpPr>
        <p:spPr>
          <a:xfrm>
            <a:off x="3179217" y="5410051"/>
            <a:ext cx="1800224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MSE: 1.97e-2</a:t>
            </a:r>
          </a:p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SSIM: 65.45%</a:t>
            </a:r>
          </a:p>
          <a:p>
            <a:r>
              <a:rPr lang="en-US" i="0" dirty="0">
                <a:solidFill>
                  <a:schemeClr val="accent2"/>
                </a:solidFill>
                <a:latin typeface="+mn-lt"/>
              </a:rPr>
              <a:t>PSNR: 27.32 dB</a:t>
            </a:r>
          </a:p>
        </p:txBody>
      </p:sp>
      <p:pic>
        <p:nvPicPr>
          <p:cNvPr id="59" name="Picture 58" descr="Background pattern&#10;&#10;Description automatically generated">
            <a:extLst>
              <a:ext uri="{FF2B5EF4-FFF2-40B4-BE49-F238E27FC236}">
                <a16:creationId xmlns:a16="http://schemas.microsoft.com/office/drawing/2014/main" id="{FE3EE165-6520-2EE5-E0DC-62C43CE88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868" y="3601609"/>
            <a:ext cx="3502921" cy="1804244"/>
          </a:xfrm>
          <a:prstGeom prst="rect">
            <a:avLst/>
          </a:prstGeom>
        </p:spPr>
      </p:pic>
      <p:pic>
        <p:nvPicPr>
          <p:cNvPr id="61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DC803937-E5CB-248A-A80A-1096536BA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217" y="1847942"/>
            <a:ext cx="1800224" cy="1753667"/>
          </a:xfrm>
          <a:prstGeom prst="rect">
            <a:avLst/>
          </a:prstGeom>
        </p:spPr>
      </p:pic>
      <p:pic>
        <p:nvPicPr>
          <p:cNvPr id="63" name="Picture 62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754CB7F-C429-C6B4-AB40-BC8B54598C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050" y="3601609"/>
            <a:ext cx="3502921" cy="1804244"/>
          </a:xfrm>
          <a:prstGeom prst="rect">
            <a:avLst/>
          </a:prstGeom>
        </p:spPr>
      </p:pic>
      <p:pic>
        <p:nvPicPr>
          <p:cNvPr id="65" name="Picture 64" descr="A picture containing text&#10;&#10;Description automatically generated">
            <a:extLst>
              <a:ext uri="{FF2B5EF4-FFF2-40B4-BE49-F238E27FC236}">
                <a16:creationId xmlns:a16="http://schemas.microsoft.com/office/drawing/2014/main" id="{90D828EA-09ED-2D4E-9D26-08EC2BA764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399" y="1847942"/>
            <a:ext cx="1800224" cy="175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1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Results and Discussion: Error Metrics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2751DD44-715C-1772-0424-7BCDB2AD9588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i="0" dirty="0"/>
              <a:t>Comparison of error metrics for dimensionality reduction techniques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97C0A4B-3DE6-7AE0-F54C-9B3E1C8677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995336"/>
              </p:ext>
            </p:extLst>
          </p:nvPr>
        </p:nvGraphicFramePr>
        <p:xfrm>
          <a:off x="1428750" y="2173355"/>
          <a:ext cx="9334500" cy="4064150"/>
        </p:xfrm>
        <a:graphic>
          <a:graphicData uri="http://schemas.openxmlformats.org/drawingml/2006/table">
            <a:tbl>
              <a:tblPr/>
              <a:tblGrid>
                <a:gridCol w="1701606">
                  <a:extLst>
                    <a:ext uri="{9D8B030D-6E8A-4147-A177-3AD203B41FA5}">
                      <a16:colId xmlns:a16="http://schemas.microsoft.com/office/drawing/2014/main" val="2200525060"/>
                    </a:ext>
                  </a:extLst>
                </a:gridCol>
                <a:gridCol w="1701606">
                  <a:extLst>
                    <a:ext uri="{9D8B030D-6E8A-4147-A177-3AD203B41FA5}">
                      <a16:colId xmlns:a16="http://schemas.microsoft.com/office/drawing/2014/main" val="486779500"/>
                    </a:ext>
                  </a:extLst>
                </a:gridCol>
                <a:gridCol w="1701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135">
                  <a:extLst>
                    <a:ext uri="{9D8B030D-6E8A-4147-A177-3AD203B41FA5}">
                      <a16:colId xmlns:a16="http://schemas.microsoft.com/office/drawing/2014/main" val="4039820491"/>
                    </a:ext>
                  </a:extLst>
                </a:gridCol>
              </a:tblGrid>
              <a:tr h="598420"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Technique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Computing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Latent Dimension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MSE []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SSIM [%]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PSNR [dB]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SVD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6m 54s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PCA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7m 8s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FFT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7m 20s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DWT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6m 28s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73416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DL-AE FCNN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5m 14s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1.97e-2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65.45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27.32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2688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DL-AE CNN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12m 16s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1.52e-2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70.03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34.18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6564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DFF8892-0816-7663-60FC-62591BEDE6E3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5B807A7-8B8D-EADE-21C2-474BE8F20B4C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lide Number Placeholder 1">
              <a:extLst>
                <a:ext uri="{FF2B5EF4-FFF2-40B4-BE49-F238E27FC236}">
                  <a16:creationId xmlns:a16="http://schemas.microsoft.com/office/drawing/2014/main" id="{90089DF3-C4E4-A2CC-6619-581DB105360D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21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800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6483E-195B-D261-8E9F-A19F6EDC6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Results and Discussion: Reconstruction Efficiency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732B30-23D3-5501-B88F-0D48BAA31948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D64E81D-C1B0-A6D5-3B19-AD7ABDDA15DF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lide Number Placeholder 1">
              <a:extLst>
                <a:ext uri="{FF2B5EF4-FFF2-40B4-BE49-F238E27FC236}">
                  <a16:creationId xmlns:a16="http://schemas.microsoft.com/office/drawing/2014/main" id="{3ED265A0-8B96-4073-EF0A-CB367CB6C97F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22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3783AD4-3B33-58F5-717D-878C9D9692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666"/>
          <a:stretch/>
        </p:blipFill>
        <p:spPr>
          <a:xfrm>
            <a:off x="7711468" y="2741060"/>
            <a:ext cx="4132127" cy="24637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5B3C9B-FD88-3B9A-7045-A4F081216009}"/>
              </a:ext>
            </a:extLst>
          </p:cNvPr>
          <p:cNvSpPr txBox="1"/>
          <p:nvPr/>
        </p:nvSpPr>
        <p:spPr>
          <a:xfrm>
            <a:off x="7920995" y="1158981"/>
            <a:ext cx="3922600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i="0" dirty="0">
                <a:latin typeface="+mn-lt"/>
              </a:rPr>
              <a:t>Comparison of reconstructions at        5% compression ratio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DFA6A1-CEAD-E939-36A0-1328436E34A4}"/>
              </a:ext>
            </a:extLst>
          </p:cNvPr>
          <p:cNvGrpSpPr/>
          <p:nvPr/>
        </p:nvGrpSpPr>
        <p:grpSpPr>
          <a:xfrm>
            <a:off x="348405" y="1158981"/>
            <a:ext cx="7363063" cy="5627898"/>
            <a:chOff x="348405" y="1158981"/>
            <a:chExt cx="7363063" cy="5627898"/>
          </a:xfrm>
        </p:grpSpPr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E47363C2-CC31-7739-1872-018577F8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05" y="1158981"/>
              <a:ext cx="3502921" cy="1804244"/>
            </a:xfrm>
            <a:prstGeom prst="rect">
              <a:avLst/>
            </a:prstGeom>
          </p:spPr>
        </p:pic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C5046F93-4D63-FCFA-9B2E-B9C54DA06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700" y="1158981"/>
              <a:ext cx="3502921" cy="1804244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">
              <a:extLst>
                <a:ext uri="{FF2B5EF4-FFF2-40B4-BE49-F238E27FC236}">
                  <a16:creationId xmlns:a16="http://schemas.microsoft.com/office/drawing/2014/main" id="{385763F5-71DF-175B-FBD9-1D00A7A0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05" y="3070808"/>
              <a:ext cx="3502921" cy="1804244"/>
            </a:xfrm>
            <a:prstGeom prst="rect">
              <a:avLst/>
            </a:prstGeom>
          </p:spPr>
        </p:pic>
        <p:pic>
          <p:nvPicPr>
            <p:cNvPr id="10" name="Picture 9" descr="Background pattern&#10;&#10;Description automatically generated">
              <a:extLst>
                <a:ext uri="{FF2B5EF4-FFF2-40B4-BE49-F238E27FC236}">
                  <a16:creationId xmlns:a16="http://schemas.microsoft.com/office/drawing/2014/main" id="{183FBBF3-D439-AD81-92BE-8235C0493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4700" y="3070808"/>
              <a:ext cx="3502921" cy="1804244"/>
            </a:xfrm>
            <a:prstGeom prst="rect">
              <a:avLst/>
            </a:prstGeom>
          </p:spPr>
        </p:pic>
        <p:pic>
          <p:nvPicPr>
            <p:cNvPr id="14" name="Picture 13" descr="Background pattern&#10;&#10;Description automatically generated">
              <a:extLst>
                <a:ext uri="{FF2B5EF4-FFF2-40B4-BE49-F238E27FC236}">
                  <a16:creationId xmlns:a16="http://schemas.microsoft.com/office/drawing/2014/main" id="{2A1CB9F8-7572-21DD-95CC-8117780B3C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405" y="4982635"/>
              <a:ext cx="3502921" cy="1804244"/>
            </a:xfrm>
            <a:prstGeom prst="rect">
              <a:avLst/>
            </a:prstGeom>
          </p:spPr>
        </p:pic>
        <p:pic>
          <p:nvPicPr>
            <p:cNvPr id="15" name="Picture 14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3B20D547-1C12-8569-15E6-9DE1EED22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547" y="4982635"/>
              <a:ext cx="3502921" cy="18042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40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Results and Discussion: Latent Space Interpretation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48F7099E-87D8-342F-B695-774D46933E07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PCA and SVD: may not be best-suited for time series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Do not represent all physics in the dynamical system</a:t>
            </a:r>
          </a:p>
          <a:p>
            <a:pPr fontAlgn="auto"/>
            <a:r>
              <a:rPr lang="en-US" i="0" dirty="0"/>
              <a:t>FFT and DWT: best exploit time signals but generic basis are not tailored to physics in the data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Leading methods for image/video processing</a:t>
            </a:r>
          </a:p>
          <a:p>
            <a:pPr fontAlgn="auto"/>
            <a:r>
              <a:rPr lang="en-US" i="0" dirty="0"/>
              <a:t>Deep Learning AutoEncoders: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Require expertise in design and training but incorporate all physics and dynamics in the time series data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F94B63A-A343-1E76-33E4-6925F62FAEAD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D22A7F-7C46-991E-38B5-B5A802940DBF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Slide Number Placeholder 1">
              <a:extLst>
                <a:ext uri="{FF2B5EF4-FFF2-40B4-BE49-F238E27FC236}">
                  <a16:creationId xmlns:a16="http://schemas.microsoft.com/office/drawing/2014/main" id="{A3FB7A4D-EDFB-1A2C-87AB-A66A6489FE71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23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1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Conclusions and Future Work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8CE1B52C-C30A-876D-5B04-3DF548614C24}"/>
              </a:ext>
            </a:extLst>
          </p:cNvPr>
          <p:cNvSpPr txBox="1">
            <a:spLocks/>
          </p:cNvSpPr>
          <p:nvPr/>
        </p:nvSpPr>
        <p:spPr>
          <a:xfrm>
            <a:off x="457199" y="1195987"/>
            <a:ext cx="11664489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Classical techniques have up to 95% SSIM at 5% CR</a:t>
            </a:r>
          </a:p>
          <a:p>
            <a:pPr fontAlgn="auto"/>
            <a:r>
              <a:rPr lang="en-US" i="0" dirty="0"/>
              <a:t>Deep learning techniques have up to 70% SSIM at 5% C.R.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Further tuning and training required to improve models</a:t>
            </a:r>
          </a:p>
          <a:p>
            <a:pPr lvl="1" fontAlgn="auto"/>
            <a:endParaRPr lang="en-US" i="0" dirty="0"/>
          </a:p>
          <a:p>
            <a:pPr fontAlgn="auto"/>
            <a:r>
              <a:rPr lang="en-US" i="0" dirty="0"/>
              <a:t>In the future: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Use flowrates and Distributed Temperature Sensing data in latent vector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Event detection and classification in latent space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Noise suppression and enhanced data compression and reconstruction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3B87AA-ACD4-0068-054B-59D3CB04A57A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9B22261-2433-A6BE-AA8D-3D10F11AD576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DB5BD2B4-EF4A-C92B-AC75-DFD82B3D4E93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24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580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04212" y="6517640"/>
            <a:ext cx="5387788" cy="2961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Acknowledgements</a:t>
            </a:r>
          </a:p>
        </p:txBody>
      </p:sp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0CA2A6CA-7681-BA2E-6CAA-E07F2A08A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" y="1271652"/>
            <a:ext cx="11231880" cy="524598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7A91552-6143-C42C-8805-AB7056426454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FD8649-0ED8-960D-E542-B2C0726489F8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1">
              <a:extLst>
                <a:ext uri="{FF2B5EF4-FFF2-40B4-BE49-F238E27FC236}">
                  <a16:creationId xmlns:a16="http://schemas.microsoft.com/office/drawing/2014/main" id="{9E2FBA27-2D0C-84EF-43F2-70BADFD98D51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25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223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04212" y="6517640"/>
            <a:ext cx="5387788" cy="2961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</p:spPr>
        <p:txBody>
          <a:bodyPr>
            <a:normAutofit/>
          </a:bodyPr>
          <a:lstStyle/>
          <a:p>
            <a:r>
              <a:rPr lang="en-US" sz="4200" dirty="0"/>
              <a:t>References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A91552-6143-C42C-8805-AB7056426454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8FD8649-0ED8-960D-E542-B2C0726489F8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Slide Number Placeholder 1">
              <a:extLst>
                <a:ext uri="{FF2B5EF4-FFF2-40B4-BE49-F238E27FC236}">
                  <a16:creationId xmlns:a16="http://schemas.microsoft.com/office/drawing/2014/main" id="{9E2FBA27-2D0C-84EF-43F2-70BADFD98D51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26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93DE086-91C9-AAA2-62C8-77E5C290FACB}"/>
              </a:ext>
            </a:extLst>
          </p:cNvPr>
          <p:cNvSpPr txBox="1"/>
          <p:nvPr/>
        </p:nvSpPr>
        <p:spPr>
          <a:xfrm>
            <a:off x="358289" y="1156506"/>
            <a:ext cx="114754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Mateeva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Lopez, J.,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Chalenski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Tatanova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Zwartjes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P., Yang, Z.,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Bakku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S., de Vos, K., and Potters, H., 2017, “4D DAS VSP as a tool for frequent seismic monitoring in deep water”, Leading Edge, Tulsa, Oklahoma, v. 36, n. 12, p. 995-1000.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[2]	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Zwartjes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Mateeva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Chalenski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Duan, Y.,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Kiyashchenko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and Lopez, J., 2018, “Frequent, multi-well, stand-alone 3D DAS VSP for low-cost reservoir monitoring in deepwater”, SEG International Exposition and Annual Meeting, Anaheim, California, October.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[3]	 Luo, B.,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Lellouch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Jin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G., Biondi, B., and Simmons, J., 2021, “Seismic inversion of shale reservoir properties using microseismic-induced guided waves recorded by distributed acoustic sensing”, Geophysics, v. 86, n. 4, p. R383-R397.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[4] Liu, F., Huff, O., Luo, B.,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Jin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G., and Simmons, J., 2022, “Convolutional neural network-based classification of microseismic events originating in a stimulated reservoir from distributed acoustic sensing data”, Geophysical Prospecting, v. 70, n. 5, p. 904-920.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[5] Feng, Q., and Li, Y., 2022, “Denoising deep learning network based on singular spectrum analysis – DAS seismic denoising with multichannel SVDDCNN”, IEEE Transactions on Geoscience and Remote Sensing, v. 60, p. 1-11.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[6]	 Binder, G., and Tura, A., 2020, “Convolutional neural network for automated microseismic detection in downhole distributed acoustic sensing data and comparison to a surface geophone array”, Geophysical Prospecting, v. 68, n. 9, p. 2770-2782.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[7]	 Zhong, T., Cheng, M., Lu, S., Dong, X., and Li, Y., 2022, “RCEN: a deep-learning-based background noise suppression method for DAS-VSP records”, IEEE Geoscience and Remote Sensing Letters, v. 19, p. 1-5.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[8] Tsuji, T., Ikeda, T., Matsuura, R., Mukumoto, K.,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Lawrens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Hutapea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F., Kimura, T., Yamaoka, K., and Shinohara, M., 2021, “Continuous monitoring system for safe managements of CO2 storage and geothermal reservoirs”, Scientific Reports, v. 11, n. 1, p. 19120-19120.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[9] Maio, V.,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Gribik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Patterson, M., and Boardman, R., 2010, “Nuclear-integrated oil sands recovery via steam-assisted gravity drainage”, Idaho National Lab Reports, n. 23843, p. 8-12.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[10]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Naldrett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G.,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Cerrahoglu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C., and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Mahue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V., 2018, “Production monitoring using next-generation distributed sensing systems”, Petrophysics, v. 59, n. 4, p. 496-510.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1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323850" y="2028106"/>
            <a:ext cx="9725025" cy="1863584"/>
          </a:xfrm>
          <a:prstGeom prst="rect">
            <a:avLst/>
          </a:prstGeom>
        </p:spPr>
        <p:txBody>
          <a:bodyPr wrap="none" lIns="0" rIns="91440" anchor="ctr" anchorCtr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Thank You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Q &amp; A</a:t>
            </a:r>
            <a:endParaRPr lang="nb-NO" sz="42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92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323850" y="2028106"/>
            <a:ext cx="9725025" cy="1863584"/>
          </a:xfrm>
          <a:prstGeom prst="rect">
            <a:avLst/>
          </a:prstGeom>
        </p:spPr>
        <p:txBody>
          <a:bodyPr wrap="none" lIns="0" rIns="91440" anchor="ctr" anchorCtr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4200" i="0" dirty="0">
                <a:latin typeface="+mn-lt"/>
              </a:rPr>
              <a:t>Backup Slides</a:t>
            </a:r>
            <a:endParaRPr lang="nb-NO" sz="4200" i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9173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9D4-26A1-4F97-90B0-3567B552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41DB2E-8C52-B8CB-ACCA-5A174D464557}"/>
                  </a:ext>
                </a:extLst>
              </p:cNvPr>
              <p:cNvSpPr txBox="1"/>
              <p:nvPr/>
            </p:nvSpPr>
            <p:spPr>
              <a:xfrm>
                <a:off x="2156468" y="1628026"/>
                <a:ext cx="7879064" cy="36019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>
                  <a:latin typeface="+mn-lt"/>
                </a:endParaRPr>
              </a:p>
              <a:p>
                <a:endParaRPr lang="en-US" sz="24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𝑆𝑆𝐼𝑀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</a:endParaRPr>
              </a:p>
              <a:p>
                <a:endParaRPr lang="en-US" sz="24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=10∙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𝑀𝑆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41DB2E-8C52-B8CB-ACCA-5A174D464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468" y="1628026"/>
                <a:ext cx="7879064" cy="36019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1436860-D7B6-BAE4-8A6B-3B627DB1F4A4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C833B7-5C81-9246-8029-2073A27C5530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37E27EF9-9A18-6F6D-D4D6-8E6E7BC66FA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29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EA77B-0769-C756-D061-906B09ACE190}"/>
                  </a:ext>
                </a:extLst>
              </p:cNvPr>
              <p:cNvSpPr txBox="1"/>
              <p:nvPr/>
            </p:nvSpPr>
            <p:spPr>
              <a:xfrm>
                <a:off x="418203" y="5148547"/>
                <a:ext cx="11355594" cy="13965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i="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i="0" dirty="0">
                    <a:latin typeface="+mn-lt"/>
                  </a:rPr>
                  <a:t> is the original data matrix,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sz="2800" i="0" dirty="0">
                    <a:latin typeface="+mn-lt"/>
                  </a:rPr>
                  <a:t> is the reconstruction matrix,</a:t>
                </a:r>
              </a:p>
              <a:p>
                <a:pPr algn="ctr"/>
                <a:r>
                  <a:rPr lang="en-US" sz="2800" i="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i="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i="0" dirty="0">
                    <a:latin typeface="+mn-lt"/>
                  </a:rPr>
                  <a:t> are small stability constants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EA77B-0769-C756-D061-906B09ACE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3" y="5148547"/>
                <a:ext cx="11355594" cy="1396536"/>
              </a:xfrm>
              <a:prstGeom prst="rect">
                <a:avLst/>
              </a:prstGeom>
              <a:blipFill>
                <a:blip r:embed="rId4"/>
                <a:stretch>
                  <a:fillRect t="-3930" b="-1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376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Introduction and Motivation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99A14EDA-8492-7BA5-F9AF-3B89CA371FD6}"/>
              </a:ext>
            </a:extLst>
          </p:cNvPr>
          <p:cNvSpPr txBox="1">
            <a:spLocks/>
          </p:cNvSpPr>
          <p:nvPr/>
        </p:nvSpPr>
        <p:spPr>
          <a:xfrm>
            <a:off x="457201" y="1195987"/>
            <a:ext cx="8116432" cy="2620977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Digital revolution allows better subsurface profiling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Data science techniques help processing and interpretation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4242C88-C088-CA08-898B-0BB417639962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C328EE-C491-B0F0-02D0-0C73734E5712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08675B55-9A0D-03CB-58D0-7A7980DCA315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3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026" name="Picture 2" descr="Seismic Monitoring System Supports Efforts To Combat Climate Change |  Technology Networks">
            <a:extLst>
              <a:ext uri="{FF2B5EF4-FFF2-40B4-BE49-F238E27FC236}">
                <a16:creationId xmlns:a16="http://schemas.microsoft.com/office/drawing/2014/main" id="{83F214DB-5EC5-2C24-AC3A-428B21BCC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49" y="3816964"/>
            <a:ext cx="4644751" cy="2612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PHOTONICS APPLIED: OPTICAL SENSING: Downhole sensing puts fiber optics to  the test | Laser Focus World">
            <a:extLst>
              <a:ext uri="{FF2B5EF4-FFF2-40B4-BE49-F238E27FC236}">
                <a16:creationId xmlns:a16="http://schemas.microsoft.com/office/drawing/2014/main" id="{0B99FE98-4052-1C21-D445-2D114BBA2A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FIGURE 1. As the depth of available energy resources continues to increase-along with temperature and pressure-alternative techniques such as steam-assisted gravity drainage (SAGD) for oil-sand resource recovery are needed. Here, optical fiber monitors the temperature and pressure to optimize the fuel-recovery process.">
            <a:extLst>
              <a:ext uri="{FF2B5EF4-FFF2-40B4-BE49-F238E27FC236}">
                <a16:creationId xmlns:a16="http://schemas.microsoft.com/office/drawing/2014/main" id="{9BE09CE7-5162-1674-BB0F-794E9609C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79" y="1146206"/>
            <a:ext cx="2856421" cy="26209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D82CAEA6-56A9-24BC-F308-EBC148B87C7A}"/>
              </a:ext>
            </a:extLst>
          </p:cNvPr>
          <p:cNvSpPr txBox="1">
            <a:spLocks/>
          </p:cNvSpPr>
          <p:nvPr/>
        </p:nvSpPr>
        <p:spPr>
          <a:xfrm>
            <a:off x="457200" y="3029609"/>
            <a:ext cx="6088455" cy="3400027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Fiber optics allows for reliable, cost-effective, and detailed monitoring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Applications in geothermal, CCUS, hydraulic fracturing, EOR, etc.</a:t>
            </a:r>
          </a:p>
          <a:p>
            <a:pPr marL="457200" lvl="1" indent="0" fontAlgn="auto">
              <a:buNone/>
            </a:pPr>
            <a:r>
              <a:rPr lang="en-US" i="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i="0" dirty="0">
                <a:solidFill>
                  <a:srgbClr val="0000FF"/>
                </a:solidFill>
              </a:rPr>
              <a:t>Large volumes of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B9E881-F70B-C4E3-C63D-D51C60D92052}"/>
              </a:ext>
            </a:extLst>
          </p:cNvPr>
          <p:cNvSpPr txBox="1"/>
          <p:nvPr/>
        </p:nvSpPr>
        <p:spPr>
          <a:xfrm>
            <a:off x="7090049" y="6075693"/>
            <a:ext cx="167370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i="0" dirty="0">
                <a:latin typeface="+mn-lt"/>
              </a:rPr>
              <a:t>Tsuji et. al. (2021)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F70AAE-DC94-B92C-BF1D-0D1D52994EEC}"/>
              </a:ext>
            </a:extLst>
          </p:cNvPr>
          <p:cNvSpPr txBox="1"/>
          <p:nvPr/>
        </p:nvSpPr>
        <p:spPr>
          <a:xfrm>
            <a:off x="10089440" y="3453520"/>
            <a:ext cx="176758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i="0" dirty="0">
                <a:latin typeface="+mn-lt"/>
              </a:rPr>
              <a:t>Maio et. al. (2010)</a:t>
            </a:r>
          </a:p>
        </p:txBody>
      </p:sp>
    </p:spTree>
    <p:extLst>
      <p:ext uri="{BB962C8B-B14F-4D97-AF65-F5344CB8AC3E}">
        <p14:creationId xmlns:p14="http://schemas.microsoft.com/office/powerpoint/2010/main" val="115908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6D9D4-26A1-4F97-90B0-3567B5526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436860-D7B6-BAE4-8A6B-3B627DB1F4A4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BC833B7-5C81-9246-8029-2073A27C5530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lide Number Placeholder 1">
              <a:extLst>
                <a:ext uri="{FF2B5EF4-FFF2-40B4-BE49-F238E27FC236}">
                  <a16:creationId xmlns:a16="http://schemas.microsoft.com/office/drawing/2014/main" id="{37E27EF9-9A18-6F6D-D4D6-8E6E7BC66FA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30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pic>
        <p:nvPicPr>
          <p:cNvPr id="1026" name="Picture 2" descr="PReLU Explained | Papers With 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31" y="2738146"/>
            <a:ext cx="6636896" cy="261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60431" y="1571953"/>
            <a:ext cx="66368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i="0" dirty="0" err="1">
                <a:latin typeface="+mn-lt"/>
              </a:rPr>
              <a:t>ReLU</a:t>
            </a:r>
            <a:r>
              <a:rPr lang="en-US" sz="2800" i="0" dirty="0">
                <a:latin typeface="+mn-lt"/>
              </a:rPr>
              <a:t>					</a:t>
            </a:r>
            <a:r>
              <a:rPr lang="en-US" sz="2800" i="0" dirty="0" err="1">
                <a:latin typeface="+mn-lt"/>
              </a:rPr>
              <a:t>PReLU</a:t>
            </a:r>
            <a:endParaRPr lang="en-US" sz="2800" i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60431" y="2187506"/>
            <a:ext cx="66368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i="0" dirty="0">
                <a:latin typeface="+mn-lt"/>
              </a:rPr>
              <a:t>Rectified Linear Unit			Parametric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96075" y="5377703"/>
                <a:ext cx="29012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i="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i="0" dirty="0">
                    <a:latin typeface="+mn-lt"/>
                  </a:rPr>
                  <a:t> is a learned array with the same shape as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600" b="1" i="0" dirty="0">
                    <a:latin typeface="+mn-lt"/>
                  </a:rPr>
                  <a:t>,	</a:t>
                </a:r>
              </a:p>
              <a:p>
                <a:pPr algn="ctr"/>
                <a:r>
                  <a:rPr lang="en-US" sz="1600" b="1" i="0" dirty="0">
                    <a:latin typeface="+mn-lt"/>
                  </a:rPr>
                  <a:t>and is initialized as zeros (</a:t>
                </a:r>
                <a:r>
                  <a:rPr lang="en-US" sz="1600" b="1" i="0" dirty="0" err="1">
                    <a:latin typeface="+mn-lt"/>
                  </a:rPr>
                  <a:t>ReLU</a:t>
                </a:r>
                <a:r>
                  <a:rPr lang="en-US" sz="1600" b="1" i="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75" y="5377703"/>
                <a:ext cx="2901252" cy="830997"/>
              </a:xfrm>
              <a:prstGeom prst="rect">
                <a:avLst/>
              </a:prstGeom>
              <a:blipFill>
                <a:blip r:embed="rId4"/>
                <a:stretch>
                  <a:fillRect l="-210" t="-1471" r="-1891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180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Fiber-Optic Sensing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5CE007FE-0DF6-EDE4-10DC-E36FD3F2C1E9}"/>
              </a:ext>
            </a:extLst>
          </p:cNvPr>
          <p:cNvSpPr txBox="1">
            <a:spLocks/>
          </p:cNvSpPr>
          <p:nvPr/>
        </p:nvSpPr>
        <p:spPr>
          <a:xfrm>
            <a:off x="457201" y="1195987"/>
            <a:ext cx="11113128" cy="837215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Cost-effective and high-resolution alternative for downhole monitoring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7C9B55-967F-B4A1-4716-1D9603768376}"/>
              </a:ext>
            </a:extLst>
          </p:cNvPr>
          <p:cNvGrpSpPr/>
          <p:nvPr/>
        </p:nvGrpSpPr>
        <p:grpSpPr>
          <a:xfrm>
            <a:off x="5839484" y="2815254"/>
            <a:ext cx="6352516" cy="3441175"/>
            <a:chOff x="5839484" y="2390115"/>
            <a:chExt cx="6352516" cy="3441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24BC74-CB28-CD14-37E8-E93F0AF5D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063" t="4163"/>
            <a:stretch/>
          </p:blipFill>
          <p:spPr>
            <a:xfrm>
              <a:off x="5839484" y="2390115"/>
              <a:ext cx="6352516" cy="30858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8D21A0E-606A-8B92-27B7-8806AD48FC3A}"/>
                </a:ext>
              </a:extLst>
            </p:cNvPr>
            <p:cNvSpPr txBox="1"/>
            <p:nvPr/>
          </p:nvSpPr>
          <p:spPr>
            <a:xfrm>
              <a:off x="9861694" y="5492736"/>
              <a:ext cx="2330306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i="0" dirty="0" err="1">
                  <a:latin typeface="+mn-lt"/>
                </a:rPr>
                <a:t>Naldrett</a:t>
              </a:r>
              <a:r>
                <a:rPr lang="en-US" sz="1600" i="0" dirty="0">
                  <a:latin typeface="+mn-lt"/>
                </a:rPr>
                <a:t> et. al. (2018)</a:t>
              </a:r>
            </a:p>
          </p:txBody>
        </p:sp>
      </p:grp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3100D80-EE98-8679-65A6-2F012E8CEA4B}"/>
              </a:ext>
            </a:extLst>
          </p:cNvPr>
          <p:cNvSpPr txBox="1">
            <a:spLocks/>
          </p:cNvSpPr>
          <p:nvPr/>
        </p:nvSpPr>
        <p:spPr>
          <a:xfrm>
            <a:off x="457200" y="1873488"/>
            <a:ext cx="5638799" cy="4984512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Distributed Acoustic Sensing (DAS)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Measurement of axial strain rate along the fiber</a:t>
            </a:r>
          </a:p>
          <a:p>
            <a:pPr fontAlgn="auto"/>
            <a:r>
              <a:rPr lang="en-US" i="0" dirty="0"/>
              <a:t>Advantages: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No moving parts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No downhole electronics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Deployed throughout wellbore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48A0646-C2D7-D975-B500-5E8D7E2939B9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13F9999-17E1-F316-5473-4A2EA0D62CEC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Slide Number Placeholder 1">
              <a:extLst>
                <a:ext uri="{FF2B5EF4-FFF2-40B4-BE49-F238E27FC236}">
                  <a16:creationId xmlns:a16="http://schemas.microsoft.com/office/drawing/2014/main" id="{0F00D846-A8FD-0F19-4241-9446407E03D9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4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88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Experimental System: Flow Loop Design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1E340DEB-0C31-7052-90F5-0F9D9DE37314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i="0" dirty="0"/>
              <a:t>50-meter flow loop with internal and external tubing: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Background + 4 perforations flowing O/G/W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Fiber optic cable in annulus recording </a:t>
            </a:r>
            <a:r>
              <a:rPr lang="en-US" i="0" u="sng" dirty="0">
                <a:solidFill>
                  <a:srgbClr val="0000FF"/>
                </a:solidFill>
              </a:rPr>
              <a:t>DAS</a:t>
            </a:r>
            <a:r>
              <a:rPr lang="en-US" i="0" dirty="0">
                <a:solidFill>
                  <a:srgbClr val="0000FF"/>
                </a:solidFill>
              </a:rPr>
              <a:t> &amp; DTS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4C3F6F-D912-EEEB-5E25-60AB216DD398}"/>
              </a:ext>
            </a:extLst>
          </p:cNvPr>
          <p:cNvGrpSpPr/>
          <p:nvPr/>
        </p:nvGrpSpPr>
        <p:grpSpPr>
          <a:xfrm>
            <a:off x="2273895" y="3202198"/>
            <a:ext cx="8474617" cy="3333885"/>
            <a:chOff x="961377" y="2990293"/>
            <a:chExt cx="7781366" cy="28102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F9519F3-CDDD-8E1B-2D71-24482121B5FD}"/>
                </a:ext>
              </a:extLst>
            </p:cNvPr>
            <p:cNvGrpSpPr/>
            <p:nvPr/>
          </p:nvGrpSpPr>
          <p:grpSpPr>
            <a:xfrm>
              <a:off x="2419979" y="2990293"/>
              <a:ext cx="6322764" cy="1796623"/>
              <a:chOff x="2419979" y="2125934"/>
              <a:chExt cx="6322764" cy="1796623"/>
            </a:xfrm>
          </p:grpSpPr>
          <p:sp>
            <p:nvSpPr>
              <p:cNvPr id="11" name="Cylinder 10">
                <a:extLst>
                  <a:ext uri="{FF2B5EF4-FFF2-40B4-BE49-F238E27FC236}">
                    <a16:creationId xmlns:a16="http://schemas.microsoft.com/office/drawing/2014/main" id="{773F799A-2D6F-E232-4436-871FED90D608}"/>
                  </a:ext>
                </a:extLst>
              </p:cNvPr>
              <p:cNvSpPr/>
              <p:nvPr/>
            </p:nvSpPr>
            <p:spPr>
              <a:xfrm rot="16200000">
                <a:off x="4072094" y="1754625"/>
                <a:ext cx="643094" cy="3692769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56D67B8-B31A-9C0D-BF5F-30FA5D9E9635}"/>
                  </a:ext>
                </a:extLst>
              </p:cNvPr>
              <p:cNvGrpSpPr/>
              <p:nvPr/>
            </p:nvGrpSpPr>
            <p:grpSpPr>
              <a:xfrm>
                <a:off x="2848652" y="2621271"/>
                <a:ext cx="3125147" cy="612956"/>
                <a:chOff x="2170752" y="2720584"/>
                <a:chExt cx="3125147" cy="612956"/>
              </a:xfrm>
            </p:grpSpPr>
            <p:sp>
              <p:nvSpPr>
                <p:cNvPr id="43" name="Cylinder 42">
                  <a:extLst>
                    <a:ext uri="{FF2B5EF4-FFF2-40B4-BE49-F238E27FC236}">
                      <a16:creationId xmlns:a16="http://schemas.microsoft.com/office/drawing/2014/main" id="{D864022E-348D-EC28-01B9-07048FD47508}"/>
                    </a:ext>
                  </a:extLst>
                </p:cNvPr>
                <p:cNvSpPr/>
                <p:nvPr/>
              </p:nvSpPr>
              <p:spPr>
                <a:xfrm>
                  <a:off x="2170752" y="2725608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44" name="Cylinder 43">
                  <a:extLst>
                    <a:ext uri="{FF2B5EF4-FFF2-40B4-BE49-F238E27FC236}">
                      <a16:creationId xmlns:a16="http://schemas.microsoft.com/office/drawing/2014/main" id="{AEF1F1E8-7220-4D08-BF5B-C8F4A4A7EE34}"/>
                    </a:ext>
                  </a:extLst>
                </p:cNvPr>
                <p:cNvSpPr/>
                <p:nvPr/>
              </p:nvSpPr>
              <p:spPr>
                <a:xfrm>
                  <a:off x="3123149" y="2725609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45" name="Cylinder 44">
                  <a:extLst>
                    <a:ext uri="{FF2B5EF4-FFF2-40B4-BE49-F238E27FC236}">
                      <a16:creationId xmlns:a16="http://schemas.microsoft.com/office/drawing/2014/main" id="{D3D6E0A5-E3C0-B212-62CA-90272FD246BB}"/>
                    </a:ext>
                  </a:extLst>
                </p:cNvPr>
                <p:cNvSpPr/>
                <p:nvPr/>
              </p:nvSpPr>
              <p:spPr>
                <a:xfrm>
                  <a:off x="4073870" y="2730639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46" name="Cylinder 45">
                  <a:extLst>
                    <a:ext uri="{FF2B5EF4-FFF2-40B4-BE49-F238E27FC236}">
                      <a16:creationId xmlns:a16="http://schemas.microsoft.com/office/drawing/2014/main" id="{996D15D4-C7C9-A26F-BDBD-5F05E2449B2A}"/>
                    </a:ext>
                  </a:extLst>
                </p:cNvPr>
                <p:cNvSpPr/>
                <p:nvPr/>
              </p:nvSpPr>
              <p:spPr>
                <a:xfrm>
                  <a:off x="5024593" y="2720584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B3B09B46-6247-626D-E53A-4A089581149F}"/>
                  </a:ext>
                </a:extLst>
              </p:cNvPr>
              <p:cNvCxnSpPr>
                <a:cxnSpLocks/>
                <a:endCxn id="11" idx="0"/>
              </p:cNvCxnSpPr>
              <p:nvPr/>
            </p:nvCxnSpPr>
            <p:spPr>
              <a:xfrm>
                <a:off x="2419979" y="3601010"/>
                <a:ext cx="2880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B763C39-1D46-E9C5-53D6-092B16EAAE77}"/>
                  </a:ext>
                </a:extLst>
              </p:cNvPr>
              <p:cNvCxnSpPr>
                <a:cxnSpLocks/>
                <a:stCxn id="11" idx="3"/>
              </p:cNvCxnSpPr>
              <p:nvPr/>
            </p:nvCxnSpPr>
            <p:spPr>
              <a:xfrm>
                <a:off x="6240026" y="3601009"/>
                <a:ext cx="266906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9E6451-2A41-3059-688D-4C20F4096F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2426" y="3256844"/>
                <a:ext cx="365760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195DD67-4145-919E-690C-5BB8176C7548}"/>
                  </a:ext>
                </a:extLst>
              </p:cNvPr>
              <p:cNvSpPr txBox="1"/>
              <p:nvPr/>
            </p:nvSpPr>
            <p:spPr>
              <a:xfrm>
                <a:off x="6784941" y="2729299"/>
                <a:ext cx="15113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solidFill>
                      <a:schemeClr val="accent1"/>
                    </a:solidFill>
                    <a:latin typeface="+mn-lt"/>
                  </a:rPr>
                  <a:t>F.O. cable</a:t>
                </a:r>
              </a:p>
            </p:txBody>
          </p: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A9418AE-CB4B-CB6C-7D5F-BCEBDE50D8E1}"/>
                  </a:ext>
                </a:extLst>
              </p:cNvPr>
              <p:cNvCxnSpPr>
                <a:cxnSpLocks/>
                <a:stCxn id="16" idx="1"/>
              </p:cNvCxnSpPr>
              <p:nvPr/>
            </p:nvCxnSpPr>
            <p:spPr>
              <a:xfrm flipH="1">
                <a:off x="6240025" y="2913965"/>
                <a:ext cx="544916" cy="31020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1779245-2493-D0B2-B0AB-FE33240C2CAE}"/>
                  </a:ext>
                </a:extLst>
              </p:cNvPr>
              <p:cNvSpPr txBox="1"/>
              <p:nvPr/>
            </p:nvSpPr>
            <p:spPr>
              <a:xfrm>
                <a:off x="6781536" y="3137502"/>
                <a:ext cx="1961207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+mn-lt"/>
                  </a:rPr>
                  <a:t>5,504 measurements</a:t>
                </a:r>
              </a:p>
              <a:p>
                <a:r>
                  <a:rPr lang="en-US" sz="1600" i="0" dirty="0">
                    <a:latin typeface="+mn-lt"/>
                  </a:rPr>
                  <a:t>13 minutes @ 10 kHz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502C1A3-3697-268D-86B5-935969830CE3}"/>
                  </a:ext>
                </a:extLst>
              </p:cNvPr>
              <p:cNvSpPr/>
              <p:nvPr/>
            </p:nvSpPr>
            <p:spPr>
              <a:xfrm>
                <a:off x="2682238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2905468-5B31-5D3B-2CAC-56220515283A}"/>
                  </a:ext>
                </a:extLst>
              </p:cNvPr>
              <p:cNvSpPr/>
              <p:nvPr/>
            </p:nvSpPr>
            <p:spPr>
              <a:xfrm>
                <a:off x="2871623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63579E9-E31E-D4BE-609E-3DB1759C0CE2}"/>
                  </a:ext>
                </a:extLst>
              </p:cNvPr>
              <p:cNvSpPr/>
              <p:nvPr/>
            </p:nvSpPr>
            <p:spPr>
              <a:xfrm>
                <a:off x="3059002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D7DBD0D-0B6C-37CA-15F1-B84D902340CB}"/>
                  </a:ext>
                </a:extLst>
              </p:cNvPr>
              <p:cNvSpPr/>
              <p:nvPr/>
            </p:nvSpPr>
            <p:spPr>
              <a:xfrm>
                <a:off x="3248387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4656942-381A-3F8D-5C88-0B0F7E5D2510}"/>
                  </a:ext>
                </a:extLst>
              </p:cNvPr>
              <p:cNvSpPr/>
              <p:nvPr/>
            </p:nvSpPr>
            <p:spPr>
              <a:xfrm>
                <a:off x="3434283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E540387-EDB1-2BE1-4337-5226A2791B06}"/>
                  </a:ext>
                </a:extLst>
              </p:cNvPr>
              <p:cNvSpPr/>
              <p:nvPr/>
            </p:nvSpPr>
            <p:spPr>
              <a:xfrm>
                <a:off x="3623080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6723F4D-2A33-D709-F0F2-70692CEE2582}"/>
                  </a:ext>
                </a:extLst>
              </p:cNvPr>
              <p:cNvSpPr/>
              <p:nvPr/>
            </p:nvSpPr>
            <p:spPr>
              <a:xfrm>
                <a:off x="6051403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20E38B8-9C8A-7375-2F69-541E52FD9A13}"/>
                  </a:ext>
                </a:extLst>
              </p:cNvPr>
              <p:cNvSpPr/>
              <p:nvPr/>
            </p:nvSpPr>
            <p:spPr>
              <a:xfrm>
                <a:off x="4920699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7637187-1042-2745-F69C-C423A7FF527A}"/>
                  </a:ext>
                </a:extLst>
              </p:cNvPr>
              <p:cNvSpPr/>
              <p:nvPr/>
            </p:nvSpPr>
            <p:spPr>
              <a:xfrm>
                <a:off x="5110084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6D44776-483C-FD9D-8235-51BD8BE17CD9}"/>
                  </a:ext>
                </a:extLst>
              </p:cNvPr>
              <p:cNvSpPr/>
              <p:nvPr/>
            </p:nvSpPr>
            <p:spPr>
              <a:xfrm>
                <a:off x="5297463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3257F03-BB5B-D736-CF8D-230C1A373892}"/>
                  </a:ext>
                </a:extLst>
              </p:cNvPr>
              <p:cNvSpPr/>
              <p:nvPr/>
            </p:nvSpPr>
            <p:spPr>
              <a:xfrm>
                <a:off x="5486848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EDA2ABE-C0DB-AA43-92AF-F7054A7D2829}"/>
                  </a:ext>
                </a:extLst>
              </p:cNvPr>
              <p:cNvSpPr/>
              <p:nvPr/>
            </p:nvSpPr>
            <p:spPr>
              <a:xfrm>
                <a:off x="5672744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9CCA5DE-8E80-E5D7-89F7-40CC7E29C1C4}"/>
                  </a:ext>
                </a:extLst>
              </p:cNvPr>
              <p:cNvSpPr/>
              <p:nvPr/>
            </p:nvSpPr>
            <p:spPr>
              <a:xfrm>
                <a:off x="5861541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CE2DC9E-F6C3-B46C-F811-47DFCC121DAB}"/>
                  </a:ext>
                </a:extLst>
              </p:cNvPr>
              <p:cNvSpPr/>
              <p:nvPr/>
            </p:nvSpPr>
            <p:spPr>
              <a:xfrm>
                <a:off x="3816932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2EFE6FD-06DB-AE1A-DA39-EA9348D2731E}"/>
                  </a:ext>
                </a:extLst>
              </p:cNvPr>
              <p:cNvSpPr/>
              <p:nvPr/>
            </p:nvSpPr>
            <p:spPr>
              <a:xfrm>
                <a:off x="4006317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38A8E43-E0AF-82F5-4023-0F2E004446E1}"/>
                  </a:ext>
                </a:extLst>
              </p:cNvPr>
              <p:cNvSpPr/>
              <p:nvPr/>
            </p:nvSpPr>
            <p:spPr>
              <a:xfrm>
                <a:off x="4192213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0C6F1ED-4047-5497-ADE7-512810D88305}"/>
                  </a:ext>
                </a:extLst>
              </p:cNvPr>
              <p:cNvSpPr/>
              <p:nvPr/>
            </p:nvSpPr>
            <p:spPr>
              <a:xfrm>
                <a:off x="4381010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A08126C-2D6C-B8A6-60FD-DEC46034F18C}"/>
                  </a:ext>
                </a:extLst>
              </p:cNvPr>
              <p:cNvSpPr/>
              <p:nvPr/>
            </p:nvSpPr>
            <p:spPr>
              <a:xfrm>
                <a:off x="4550607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8B065B5-3338-75E6-E019-4C13BCB13381}"/>
                  </a:ext>
                </a:extLst>
              </p:cNvPr>
              <p:cNvSpPr/>
              <p:nvPr/>
            </p:nvSpPr>
            <p:spPr>
              <a:xfrm>
                <a:off x="4739404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F8AB13B-BB78-4BFE-8E9C-D47B0E9822BD}"/>
                  </a:ext>
                </a:extLst>
              </p:cNvPr>
              <p:cNvSpPr txBox="1"/>
              <p:nvPr/>
            </p:nvSpPr>
            <p:spPr>
              <a:xfrm>
                <a:off x="3540388" y="2125934"/>
                <a:ext cx="16887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0" dirty="0">
                    <a:latin typeface="+mn-lt"/>
                  </a:rPr>
                  <a:t>Injection points</a:t>
                </a:r>
              </a:p>
            </p:txBody>
          </p: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E7ABE4DC-096A-A4EF-6230-215476AEFACD}"/>
                  </a:ext>
                </a:extLst>
              </p:cNvPr>
              <p:cNvCxnSpPr>
                <a:cxnSpLocks/>
                <a:stCxn id="38" idx="2"/>
                <a:endCxn id="43" idx="1"/>
              </p:cNvCxnSpPr>
              <p:nvPr/>
            </p:nvCxnSpPr>
            <p:spPr>
              <a:xfrm flipH="1">
                <a:off x="2984305" y="2495266"/>
                <a:ext cx="1400471" cy="1310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525FB57-65C2-11E4-6C63-FB5ED829921C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flipH="1">
                <a:off x="3936702" y="2495266"/>
                <a:ext cx="448074" cy="1310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C847E66-BCB3-23A2-8759-54B7F81B510D}"/>
                  </a:ext>
                </a:extLst>
              </p:cNvPr>
              <p:cNvCxnSpPr>
                <a:cxnSpLocks/>
                <a:stCxn id="38" idx="2"/>
                <a:endCxn id="45" idx="1"/>
              </p:cNvCxnSpPr>
              <p:nvPr/>
            </p:nvCxnSpPr>
            <p:spPr>
              <a:xfrm>
                <a:off x="4384776" y="2495266"/>
                <a:ext cx="502647" cy="136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750C138-EB56-8295-11C5-2B0E4027099A}"/>
                  </a:ext>
                </a:extLst>
              </p:cNvPr>
              <p:cNvCxnSpPr>
                <a:cxnSpLocks/>
                <a:stCxn id="38" idx="2"/>
                <a:endCxn id="46" idx="1"/>
              </p:cNvCxnSpPr>
              <p:nvPr/>
            </p:nvCxnSpPr>
            <p:spPr>
              <a:xfrm>
                <a:off x="4384776" y="2495266"/>
                <a:ext cx="1453370" cy="126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8B16D4-FB27-818E-501C-A7660893B687}"/>
                </a:ext>
              </a:extLst>
            </p:cNvPr>
            <p:cNvSpPr/>
            <p:nvPr/>
          </p:nvSpPr>
          <p:spPr>
            <a:xfrm>
              <a:off x="2535735" y="4850993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1: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250</a:t>
              </a:r>
            </a:p>
            <a:p>
              <a:pPr algn="ctr"/>
              <a:r>
                <a:rPr lang="en-US" sz="1200" i="0" dirty="0"/>
                <a:t>G – 8,333.3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160A73-44F5-3EDD-486A-D1986A65A7FC}"/>
                </a:ext>
              </a:extLst>
            </p:cNvPr>
            <p:cNvSpPr/>
            <p:nvPr/>
          </p:nvSpPr>
          <p:spPr>
            <a:xfrm>
              <a:off x="3486456" y="4850992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2: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100</a:t>
              </a:r>
            </a:p>
            <a:p>
              <a:pPr algn="ctr"/>
              <a:r>
                <a:rPr lang="en-US" sz="1200" i="0" dirty="0"/>
                <a:t>G – 8,333.3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BF9E81-CA1D-F10A-86CC-13412504E6B0}"/>
                </a:ext>
              </a:extLst>
            </p:cNvPr>
            <p:cNvSpPr/>
            <p:nvPr/>
          </p:nvSpPr>
          <p:spPr>
            <a:xfrm>
              <a:off x="4437177" y="4850991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3:</a:t>
              </a:r>
            </a:p>
            <a:p>
              <a:pPr algn="ctr"/>
              <a:r>
                <a:rPr lang="en-US" sz="1200" i="0" dirty="0"/>
                <a:t>O – 0</a:t>
              </a:r>
            </a:p>
            <a:p>
              <a:pPr algn="ctr"/>
              <a:r>
                <a:rPr lang="en-US" sz="1200" i="0" dirty="0"/>
                <a:t>W – 0</a:t>
              </a:r>
            </a:p>
            <a:p>
              <a:pPr algn="ctr"/>
              <a:r>
                <a:rPr lang="en-US" sz="1200" i="0" dirty="0"/>
                <a:t>G – 0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13F47C-33B0-DE93-74A9-4DEFD33ACCD2}"/>
                </a:ext>
              </a:extLst>
            </p:cNvPr>
            <p:cNvSpPr/>
            <p:nvPr/>
          </p:nvSpPr>
          <p:spPr>
            <a:xfrm>
              <a:off x="5387898" y="4850991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4: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250</a:t>
              </a:r>
            </a:p>
            <a:p>
              <a:pPr algn="ctr"/>
              <a:r>
                <a:rPr lang="en-US" sz="1200" i="0" dirty="0"/>
                <a:t>G – 8,333.3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376C60-451F-A59F-2776-6BBA4D0717C2}"/>
                </a:ext>
              </a:extLst>
            </p:cNvPr>
            <p:cNvSpPr/>
            <p:nvPr/>
          </p:nvSpPr>
          <p:spPr>
            <a:xfrm>
              <a:off x="961377" y="3589575"/>
              <a:ext cx="1400770" cy="15273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0" u="sng" dirty="0"/>
                <a:t>Background:</a:t>
              </a:r>
            </a:p>
            <a:p>
              <a:pPr algn="ctr"/>
              <a:r>
                <a:rPr lang="en-US" i="0" dirty="0"/>
                <a:t>O – 3,000</a:t>
              </a:r>
            </a:p>
            <a:p>
              <a:pPr algn="ctr"/>
              <a:r>
                <a:rPr lang="en-US" i="0" dirty="0"/>
                <a:t>W – 0</a:t>
              </a:r>
            </a:p>
            <a:p>
              <a:pPr algn="ctr"/>
              <a:r>
                <a:rPr lang="en-US" i="0" dirty="0"/>
                <a:t>G- 100,000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7EB098-BB7A-008E-0926-B808609B2FCC}"/>
              </a:ext>
            </a:extLst>
          </p:cNvPr>
          <p:cNvGrpSpPr/>
          <p:nvPr/>
        </p:nvGrpSpPr>
        <p:grpSpPr>
          <a:xfrm>
            <a:off x="9411046" y="1337137"/>
            <a:ext cx="2330306" cy="1010284"/>
            <a:chOff x="9411045" y="1195987"/>
            <a:chExt cx="2330306" cy="1010284"/>
          </a:xfrm>
        </p:grpSpPr>
        <p:pic>
          <p:nvPicPr>
            <p:cNvPr id="1028" name="Picture 4" descr="LYTT Launches Real Time Well and Reservoir Data Visualization Dashboard |  Science &amp; Tech | News">
              <a:extLst>
                <a:ext uri="{FF2B5EF4-FFF2-40B4-BE49-F238E27FC236}">
                  <a16:creationId xmlns:a16="http://schemas.microsoft.com/office/drawing/2014/main" id="{247CF234-49AF-DEB1-8B8A-53774E328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89" b="23009"/>
            <a:stretch/>
          </p:blipFill>
          <p:spPr bwMode="auto">
            <a:xfrm>
              <a:off x="9411045" y="1481993"/>
              <a:ext cx="2330306" cy="72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D82CDB-CDE8-0293-D0BB-2FCCE7F4EF29}"/>
                </a:ext>
              </a:extLst>
            </p:cNvPr>
            <p:cNvSpPr txBox="1"/>
            <p:nvPr/>
          </p:nvSpPr>
          <p:spPr>
            <a:xfrm>
              <a:off x="9411045" y="1195987"/>
              <a:ext cx="23303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In collaboration with: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600485-423F-BA33-D0C3-B352D7EAF50D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B3DFE0C-820B-C564-AAC8-14BCC6974C6A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lide Number Placeholder 1">
              <a:extLst>
                <a:ext uri="{FF2B5EF4-FFF2-40B4-BE49-F238E27FC236}">
                  <a16:creationId xmlns:a16="http://schemas.microsoft.com/office/drawing/2014/main" id="{FC565BF1-4819-9876-5C6A-F22F51619E7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5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782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Experimental System: DAS Data Acquisition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7EB098-BB7A-008E-0926-B808609B2FCC}"/>
              </a:ext>
            </a:extLst>
          </p:cNvPr>
          <p:cNvGrpSpPr/>
          <p:nvPr/>
        </p:nvGrpSpPr>
        <p:grpSpPr>
          <a:xfrm>
            <a:off x="9411046" y="1337137"/>
            <a:ext cx="2330306" cy="1010284"/>
            <a:chOff x="9411045" y="1195987"/>
            <a:chExt cx="2330306" cy="1010284"/>
          </a:xfrm>
        </p:grpSpPr>
        <p:pic>
          <p:nvPicPr>
            <p:cNvPr id="1028" name="Picture 4" descr="LYTT Launches Real Time Well and Reservoir Data Visualization Dashboard |  Science &amp; Tech | News">
              <a:extLst>
                <a:ext uri="{FF2B5EF4-FFF2-40B4-BE49-F238E27FC236}">
                  <a16:creationId xmlns:a16="http://schemas.microsoft.com/office/drawing/2014/main" id="{247CF234-49AF-DEB1-8B8A-53774E328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89" b="23009"/>
            <a:stretch/>
          </p:blipFill>
          <p:spPr bwMode="auto">
            <a:xfrm>
              <a:off x="9411045" y="1481993"/>
              <a:ext cx="2330306" cy="72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D82CDB-CDE8-0293-D0BB-2FCCE7F4EF29}"/>
                </a:ext>
              </a:extLst>
            </p:cNvPr>
            <p:cNvSpPr txBox="1"/>
            <p:nvPr/>
          </p:nvSpPr>
          <p:spPr>
            <a:xfrm>
              <a:off x="9411045" y="1195987"/>
              <a:ext cx="23303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In collaboration with: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600485-423F-BA33-D0C3-B352D7EAF50D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B3DFE0C-820B-C564-AAC8-14BCC6974C6A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lide Number Placeholder 1">
              <a:extLst>
                <a:ext uri="{FF2B5EF4-FFF2-40B4-BE49-F238E27FC236}">
                  <a16:creationId xmlns:a16="http://schemas.microsoft.com/office/drawing/2014/main" id="{FC565BF1-4819-9876-5C6A-F22F51619E7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6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D372F39-61DC-A2C7-5AE1-B8A10D4C226D}"/>
              </a:ext>
            </a:extLst>
          </p:cNvPr>
          <p:cNvGrpSpPr/>
          <p:nvPr/>
        </p:nvGrpSpPr>
        <p:grpSpPr>
          <a:xfrm>
            <a:off x="5690504" y="2633428"/>
            <a:ext cx="6401478" cy="3479753"/>
            <a:chOff x="5690504" y="2633428"/>
            <a:chExt cx="6401478" cy="347975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898367-85A1-725F-CEA4-4E989C78F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548"/>
            <a:stretch/>
          </p:blipFill>
          <p:spPr>
            <a:xfrm>
              <a:off x="5690504" y="2633428"/>
              <a:ext cx="5843764" cy="347975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3910F9-E250-DDB2-9DBE-A68F8E7D70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91472"/>
            <a:stretch/>
          </p:blipFill>
          <p:spPr>
            <a:xfrm>
              <a:off x="11534268" y="2633428"/>
              <a:ext cx="557714" cy="3479753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87BEF12-36E1-156C-1AED-8160E091596E}"/>
              </a:ext>
            </a:extLst>
          </p:cNvPr>
          <p:cNvGrpSpPr/>
          <p:nvPr/>
        </p:nvGrpSpPr>
        <p:grpSpPr>
          <a:xfrm>
            <a:off x="6019723" y="4400467"/>
            <a:ext cx="5394960" cy="677495"/>
            <a:chOff x="6019723" y="4400467"/>
            <a:chExt cx="5394960" cy="6774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A50C1-9698-4A2C-43B4-3B6E3284B3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9723" y="4400467"/>
              <a:ext cx="5394960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4F03EC8-D245-107D-F298-F35C7EAE04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9723" y="5077962"/>
              <a:ext cx="5394960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6D12C3F-F079-925D-D6A2-6C94579E8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9723" y="4732442"/>
              <a:ext cx="5394960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FAEFAF-4D96-C377-7204-01112E1409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9723" y="4868227"/>
              <a:ext cx="5394960" cy="0"/>
            </a:xfrm>
            <a:prstGeom prst="line">
              <a:avLst/>
            </a:prstGeom>
            <a:ln w="381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467991" y="1435925"/>
            <a:ext cx="8203196" cy="2686479"/>
            <a:chOff x="467991" y="1435925"/>
            <a:chExt cx="8203196" cy="268647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Content Placeholder 9">
                  <a:extLst>
                    <a:ext uri="{FF2B5EF4-FFF2-40B4-BE49-F238E27FC236}">
                      <a16:creationId xmlns:a16="http://schemas.microsoft.com/office/drawing/2014/main" id="{1E340DEB-0C31-7052-90F5-0F9D9DE3731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7991" y="1959145"/>
                  <a:ext cx="5124509" cy="2163259"/>
                </a:xfrm>
                <a:prstGeom prst="rect">
                  <a:avLst/>
                </a:prstGeom>
              </p:spPr>
              <p:txBody>
                <a:bodyPr/>
                <a:lstStyle>
                  <a:lvl1pPr marL="283464" indent="-283464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Arial" panose="020B0604020202020204" pitchFamily="34" charset="0"/>
                    <a:buChar char="•"/>
                    <a:defRPr sz="2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0664" indent="-283464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Calibri" panose="020F0502020204030204" pitchFamily="34" charset="0"/>
                    <a:buChar char="‒"/>
                    <a:defRPr sz="2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97864" indent="-283464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Calibri" panose="020F0502020204030204" pitchFamily="34" charset="0"/>
                    <a:buChar char="‒"/>
                    <a:defRPr sz="2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55064" indent="-283464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Calibri" panose="020F0502020204030204" pitchFamily="34" charset="0"/>
                    <a:buChar char="‒"/>
                    <a:defRPr sz="2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112264" indent="-283464" algn="l" defTabSz="914400" rtl="0" eaLnBrk="1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Font typeface="Calibri" panose="020F0502020204030204" pitchFamily="34" charset="0"/>
                    <a:buChar char="‒"/>
                    <a:defRPr sz="2800" b="1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1" fontAlgn="auto"/>
                  <a:r>
                    <a:rPr lang="en-US" i="0" dirty="0" smtClean="0">
                      <a:solidFill>
                        <a:srgbClr val="0000FF"/>
                      </a:solidFill>
                    </a:rPr>
                    <a:t>Time [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</m:oMath>
                  </a14:m>
                  <a:r>
                    <a:rPr lang="en-US" i="0" dirty="0">
                      <a:solidFill>
                        <a:srgbClr val="0000FF"/>
                      </a:solidFill>
                    </a:rPr>
                    <a:t>s] vs. Distance [m]</a:t>
                  </a:r>
                </a:p>
                <a:p>
                  <a:pPr lvl="1" fontAlgn="auto"/>
                  <a:r>
                    <a:rPr lang="en-US" i="0" dirty="0">
                      <a:solidFill>
                        <a:srgbClr val="0000FF"/>
                      </a:solidFill>
                    </a:rPr>
                    <a:t>Amplitudes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a14:m>
                  <a:endParaRPr lang="en-US" i="0" dirty="0">
                    <a:solidFill>
                      <a:srgbClr val="0000FF"/>
                    </a:solidFill>
                  </a:endParaRPr>
                </a:p>
                <a:p>
                  <a:pPr lvl="1" fontAlgn="auto"/>
                  <a:r>
                    <a:rPr lang="en-US" i="0" dirty="0">
                      <a:solidFill>
                        <a:srgbClr val="0000FF"/>
                      </a:solidFill>
                    </a:rPr>
                    <a:t>Injection points shown as </a:t>
                  </a:r>
                  <a:r>
                    <a:rPr lang="en-US" i="0" dirty="0">
                      <a:sym typeface="Wingdings" panose="05000000000000000000" pitchFamily="2" charset="2"/>
                    </a:rPr>
                    <a:t></a:t>
                  </a:r>
                  <a:endParaRPr lang="en-US" i="0" dirty="0"/>
                </a:p>
              </p:txBody>
            </p:sp>
          </mc:Choice>
          <mc:Fallback>
            <p:sp>
              <p:nvSpPr>
                <p:cNvPr id="3" name="Content Placeholder 9">
                  <a:extLst>
                    <a:ext uri="{FF2B5EF4-FFF2-40B4-BE49-F238E27FC236}">
                      <a16:creationId xmlns:a16="http://schemas.microsoft.com/office/drawing/2014/main" id="{1E340DEB-0C31-7052-90F5-0F9D9DE37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991" y="1959145"/>
                  <a:ext cx="5124509" cy="2163259"/>
                </a:xfrm>
                <a:prstGeom prst="rect">
                  <a:avLst/>
                </a:prstGeom>
                <a:blipFill>
                  <a:blip r:embed="rId6"/>
                  <a:stretch>
                    <a:fillRect r="-2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7A0377-EF95-6EF0-0676-548795805111}"/>
                </a:ext>
              </a:extLst>
            </p:cNvPr>
            <p:cNvSpPr txBox="1"/>
            <p:nvPr/>
          </p:nvSpPr>
          <p:spPr>
            <a:xfrm>
              <a:off x="620393" y="1435925"/>
              <a:ext cx="805079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fontAlgn="auto">
                <a:buFont typeface="Arial" panose="020B0604020202020204" pitchFamily="34" charset="0"/>
                <a:buChar char="•"/>
              </a:pPr>
              <a:r>
                <a:rPr lang="en-US" sz="2800" i="0" dirty="0">
                  <a:latin typeface="+mn-lt"/>
                </a:rPr>
                <a:t>Time-lapse DAS response along the flowloop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7990" y="4122404"/>
            <a:ext cx="5191716" cy="2539515"/>
            <a:chOff x="467990" y="4122404"/>
            <a:chExt cx="5191716" cy="253951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7A0377-EF95-6EF0-0676-548795805111}"/>
                </a:ext>
              </a:extLst>
            </p:cNvPr>
            <p:cNvSpPr txBox="1"/>
            <p:nvPr/>
          </p:nvSpPr>
          <p:spPr>
            <a:xfrm>
              <a:off x="620393" y="4122404"/>
              <a:ext cx="50393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 fontAlgn="auto">
                <a:buFont typeface="Arial" panose="020B0604020202020204" pitchFamily="34" charset="0"/>
                <a:buChar char="•"/>
              </a:pPr>
              <a:r>
                <a:rPr lang="en-US" sz="2800" i="0" dirty="0" smtClean="0">
                  <a:latin typeface="+mn-lt"/>
                </a:rPr>
                <a:t>100 Gb of DAS data in “.h5”</a:t>
              </a:r>
            </a:p>
          </p:txBody>
        </p:sp>
        <p:sp>
          <p:nvSpPr>
            <p:cNvPr id="20" name="Content Placeholder 9">
              <a:extLst>
                <a:ext uri="{FF2B5EF4-FFF2-40B4-BE49-F238E27FC236}">
                  <a16:creationId xmlns:a16="http://schemas.microsoft.com/office/drawing/2014/main" id="{1E340DEB-0C31-7052-90F5-0F9D9DE37314}"/>
                </a:ext>
              </a:extLst>
            </p:cNvPr>
            <p:cNvSpPr txBox="1">
              <a:spLocks/>
            </p:cNvSpPr>
            <p:nvPr/>
          </p:nvSpPr>
          <p:spPr>
            <a:xfrm>
              <a:off x="467990" y="4645624"/>
              <a:ext cx="5124509" cy="2016295"/>
            </a:xfrm>
            <a:prstGeom prst="rect">
              <a:avLst/>
            </a:prstGeom>
          </p:spPr>
          <p:txBody>
            <a:bodyPr/>
            <a:lstStyle>
              <a:lvl1pPr marL="283464" indent="-283464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0664" indent="-283464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alibri" panose="020F0502020204030204" pitchFamily="34" charset="0"/>
                <a:buChar char="‒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97864" indent="-283464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alibri" panose="020F0502020204030204" pitchFamily="34" charset="0"/>
                <a:buChar char="‒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5064" indent="-283464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alibri" panose="020F0502020204030204" pitchFamily="34" charset="0"/>
                <a:buChar char="‒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12264" indent="-283464" algn="l" defTabSz="914400" rtl="0" eaLnBrk="1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Calibri" panose="020F0502020204030204" pitchFamily="34" charset="0"/>
                <a:buChar char="‒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 fontAlgn="auto"/>
              <a:r>
                <a:rPr lang="en-US" i="0" dirty="0" smtClean="0">
                  <a:solidFill>
                    <a:srgbClr val="0000FF"/>
                  </a:solidFill>
                </a:rPr>
                <a:t>Compress to 1.56 Gb “.</a:t>
              </a:r>
              <a:r>
                <a:rPr lang="en-US" i="0" dirty="0" err="1" smtClean="0">
                  <a:solidFill>
                    <a:srgbClr val="0000FF"/>
                  </a:solidFill>
                </a:rPr>
                <a:t>pkl</a:t>
              </a:r>
              <a:r>
                <a:rPr lang="en-US" i="0" dirty="0" smtClean="0">
                  <a:solidFill>
                    <a:srgbClr val="0000FF"/>
                  </a:solidFill>
                </a:rPr>
                <a:t>”</a:t>
              </a:r>
            </a:p>
            <a:p>
              <a:pPr lvl="1" fontAlgn="auto"/>
              <a:r>
                <a:rPr lang="en-US" i="0" dirty="0" smtClean="0">
                  <a:solidFill>
                    <a:srgbClr val="0000FF"/>
                  </a:solidFill>
                </a:rPr>
                <a:t>5504 m </a:t>
              </a:r>
              <a:r>
                <a:rPr lang="en-US" i="0" dirty="0" smtClean="0">
                  <a:solidFill>
                    <a:srgbClr val="0000FF"/>
                  </a:solidFill>
                  <a:sym typeface="Wingdings" panose="05000000000000000000" pitchFamily="2" charset="2"/>
                </a:rPr>
                <a:t> 200 m</a:t>
              </a:r>
            </a:p>
            <a:p>
              <a:pPr lvl="1" fontAlgn="auto"/>
              <a:r>
                <a:rPr lang="en-US" i="0" dirty="0" smtClean="0">
                  <a:solidFill>
                    <a:srgbClr val="0000FF"/>
                  </a:solidFill>
                </a:rPr>
                <a:t> 13 minutes </a:t>
              </a:r>
              <a:r>
                <a:rPr lang="en-US" i="0" dirty="0" smtClean="0">
                  <a:solidFill>
                    <a:srgbClr val="0000FF"/>
                  </a:solidFill>
                  <a:sym typeface="Wingdings" panose="05000000000000000000" pitchFamily="2" charset="2"/>
                </a:rPr>
                <a:t> 7 minutes</a:t>
              </a:r>
              <a:endParaRPr lang="en-US" i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85011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Technical Challenges for </a:t>
            </a:r>
            <a:r>
              <a:rPr lang="en-US" sz="4200" i="1" dirty="0"/>
              <a:t>In Situ </a:t>
            </a:r>
            <a:r>
              <a:rPr lang="en-US" sz="4200" dirty="0"/>
              <a:t>Monitoring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1E340DEB-0C31-7052-90F5-0F9D9DE37314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Data from Fiber-Optic sensing can be hard to use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Sensitivity to noise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Sensor reliability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Event detection in real time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Data volume: 200 Mbps interrogator, 1 Mbps cloud </a:t>
            </a:r>
            <a:r>
              <a:rPr lang="en-US" i="0" dirty="0">
                <a:solidFill>
                  <a:srgbClr val="0000FF"/>
                </a:solidFill>
                <a:sym typeface="Wingdings" panose="05000000000000000000" pitchFamily="2" charset="2"/>
              </a:rPr>
              <a:t> 0.5% CR</a:t>
            </a:r>
            <a:endParaRPr lang="en-US" i="0" dirty="0">
              <a:solidFill>
                <a:srgbClr val="0000FF"/>
              </a:solidFill>
            </a:endParaRPr>
          </a:p>
          <a:p>
            <a:pPr fontAlgn="auto"/>
            <a:r>
              <a:rPr lang="en-US" i="0" dirty="0"/>
              <a:t>Data-driven techniques allow for improved processing and analysis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Reduced-dimensional space for efficient compression, interpretation, and reconstruction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F600485-423F-BA33-D0C3-B352D7EAF50D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B3DFE0C-820B-C564-AAC8-14BCC6974C6A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lide Number Placeholder 1">
              <a:extLst>
                <a:ext uri="{FF2B5EF4-FFF2-40B4-BE49-F238E27FC236}">
                  <a16:creationId xmlns:a16="http://schemas.microsoft.com/office/drawing/2014/main" id="{FC565BF1-4819-9876-5C6A-F22F51619E7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7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254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Dimensionality Reduction Techniques: Overview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9">
                <a:extLst>
                  <a:ext uri="{FF2B5EF4-FFF2-40B4-BE49-F238E27FC236}">
                    <a16:creationId xmlns:a16="http://schemas.microsoft.com/office/drawing/2014/main" id="{E6447AF0-4D94-4CA2-C937-F357BCC495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95987"/>
                <a:ext cx="11277600" cy="5340096"/>
              </a:xfrm>
              <a:prstGeom prst="rect">
                <a:avLst/>
              </a:prstGeom>
            </p:spPr>
            <p:txBody>
              <a:bodyPr/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i="0" dirty="0"/>
                  <a:t>Modeling and analysis in reduced-dimensional space:</a:t>
                </a: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Compressed representation of main features,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i="0" dirty="0">
                  <a:solidFill>
                    <a:srgbClr val="0000FF"/>
                  </a:solidFill>
                </a:endParaRP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Accelerate processing and interpretation</a:t>
                </a: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Reconstruct data from salient features,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i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9">
                <a:extLst>
                  <a:ext uri="{FF2B5EF4-FFF2-40B4-BE49-F238E27FC236}">
                    <a16:creationId xmlns:a16="http://schemas.microsoft.com/office/drawing/2014/main" id="{E6447AF0-4D94-4CA2-C937-F357BCC495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95987"/>
                <a:ext cx="11277600" cy="5340096"/>
              </a:xfrm>
              <a:prstGeom prst="rect">
                <a:avLst/>
              </a:prstGeom>
              <a:blipFill>
                <a:blip r:embed="rId3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EC50C059-A569-5176-000E-DB1414F27B7C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6662EC-591D-E499-C478-0F94ACEE1E00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lide Number Placeholder 1">
              <a:extLst>
                <a:ext uri="{FF2B5EF4-FFF2-40B4-BE49-F238E27FC236}">
                  <a16:creationId xmlns:a16="http://schemas.microsoft.com/office/drawing/2014/main" id="{4792AB4E-98CE-2588-2495-9DE195975D6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8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A09C79-98CE-5A6C-5A6A-BDFDA5539472}"/>
              </a:ext>
            </a:extLst>
          </p:cNvPr>
          <p:cNvGrpSpPr/>
          <p:nvPr/>
        </p:nvGrpSpPr>
        <p:grpSpPr>
          <a:xfrm>
            <a:off x="2895601" y="4325207"/>
            <a:ext cx="6400798" cy="1104904"/>
            <a:chOff x="2895601" y="5294783"/>
            <a:chExt cx="6400798" cy="11049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rapezoid 13">
                  <a:extLst>
                    <a:ext uri="{FF2B5EF4-FFF2-40B4-BE49-F238E27FC236}">
                      <a16:creationId xmlns:a16="http://schemas.microsoft.com/office/drawing/2014/main" id="{A435684A-F93C-2B6B-901A-5C25D9E2AA05}"/>
                    </a:ext>
                  </a:extLst>
                </p:cNvPr>
                <p:cNvSpPr/>
                <p:nvPr/>
              </p:nvSpPr>
              <p:spPr>
                <a:xfrm rot="5400000">
                  <a:off x="4653352" y="5261449"/>
                  <a:ext cx="1104900" cy="1171575"/>
                </a:xfrm>
                <a:prstGeom prst="trapezoid">
                  <a:avLst/>
                </a:prstGeom>
                <a:solidFill>
                  <a:schemeClr val="accent4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𝑬𝒏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rapezoid 13">
                  <a:extLst>
                    <a:ext uri="{FF2B5EF4-FFF2-40B4-BE49-F238E27FC236}">
                      <a16:creationId xmlns:a16="http://schemas.microsoft.com/office/drawing/2014/main" id="{A435684A-F93C-2B6B-901A-5C25D9E2AA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653352" y="5261449"/>
                  <a:ext cx="1104900" cy="1171575"/>
                </a:xfrm>
                <a:prstGeom prst="trapezoi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rapezoid 14">
                  <a:extLst>
                    <a:ext uri="{FF2B5EF4-FFF2-40B4-BE49-F238E27FC236}">
                      <a16:creationId xmlns:a16="http://schemas.microsoft.com/office/drawing/2014/main" id="{31F12F73-3452-5960-205E-D12C3923C473}"/>
                    </a:ext>
                  </a:extLst>
                </p:cNvPr>
                <p:cNvSpPr/>
                <p:nvPr/>
              </p:nvSpPr>
              <p:spPr>
                <a:xfrm rot="16200000">
                  <a:off x="6433748" y="5261448"/>
                  <a:ext cx="1104900" cy="1171575"/>
                </a:xfrm>
                <a:prstGeom prst="trapezoid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𝑫𝒆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sub>
                        </m:sSub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rapezoid 14">
                  <a:extLst>
                    <a:ext uri="{FF2B5EF4-FFF2-40B4-BE49-F238E27FC236}">
                      <a16:creationId xmlns:a16="http://schemas.microsoft.com/office/drawing/2014/main" id="{31F12F73-3452-5960-205E-D12C3923C4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3748" y="5261448"/>
                  <a:ext cx="1104900" cy="1171575"/>
                </a:xfrm>
                <a:prstGeom prst="trapezoid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34E0ADF-950D-9C5E-756F-08F933C5B769}"/>
                </a:ext>
              </a:extLst>
            </p:cNvPr>
            <p:cNvSpPr/>
            <p:nvPr/>
          </p:nvSpPr>
          <p:spPr>
            <a:xfrm>
              <a:off x="5905500" y="5543550"/>
              <a:ext cx="381000" cy="6191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0" dirty="0">
                  <a:solidFill>
                    <a:srgbClr val="0000FF"/>
                  </a:solidFill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28D585-7A10-47B5-5522-AFDCE6F7890A}"/>
                    </a:ext>
                  </a:extLst>
                </p:cNvPr>
                <p:cNvSpPr/>
                <p:nvPr/>
              </p:nvSpPr>
              <p:spPr>
                <a:xfrm>
                  <a:off x="2895601" y="5294783"/>
                  <a:ext cx="1542661" cy="1104901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0" dirty="0"/>
                    <a:t>Original </a:t>
                  </a:r>
                </a:p>
                <a:p>
                  <a:pPr algn="ctr"/>
                  <a:r>
                    <a:rPr lang="en-US" i="0" dirty="0"/>
                    <a:t>Data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i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C28D585-7A10-47B5-5522-AFDCE6F789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1" y="5294783"/>
                  <a:ext cx="1542661" cy="11049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0587033-534E-23B7-33EF-87B894ED476F}"/>
                    </a:ext>
                  </a:extLst>
                </p:cNvPr>
                <p:cNvSpPr/>
                <p:nvPr/>
              </p:nvSpPr>
              <p:spPr>
                <a:xfrm>
                  <a:off x="7753738" y="5294784"/>
                  <a:ext cx="1542661" cy="1104901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i="0" dirty="0"/>
                    <a:t>Reconstructed Data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i="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0587033-534E-23B7-33EF-87B894ED47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738" y="5294784"/>
                  <a:ext cx="1542661" cy="1104901"/>
                </a:xfrm>
                <a:prstGeom prst="rect">
                  <a:avLst/>
                </a:prstGeom>
                <a:blipFill>
                  <a:blip r:embed="rId7"/>
                  <a:stretch>
                    <a:fillRect l="-3125" r="-4688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559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1BE2-5D95-7DD5-DB9D-2FF7854D2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200" dirty="0"/>
              <a:t>Dimensionality Reduction Techniques: </a:t>
            </a:r>
            <a:br>
              <a:rPr lang="en-US" sz="4200" dirty="0"/>
            </a:br>
            <a:r>
              <a:rPr lang="en-US" sz="4200" dirty="0"/>
              <a:t>Methods and Metrics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6447AF0-4D94-4CA2-C937-F357BCC49503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SVD, PCA, FFT, DWT, and Deep Learning AutoEncoders</a:t>
            </a:r>
          </a:p>
          <a:p>
            <a:pPr lvl="1" fontAlgn="auto"/>
            <a:r>
              <a:rPr lang="en-US" i="0" dirty="0"/>
              <a:t>Compared at different compression ratios: </a:t>
            </a:r>
            <a:endParaRPr lang="en-US" i="0" dirty="0">
              <a:solidFill>
                <a:srgbClr val="0000FF"/>
              </a:solidFill>
            </a:endParaRPr>
          </a:p>
          <a:p>
            <a:pPr lvl="1" fontAlgn="auto"/>
            <a:r>
              <a:rPr lang="en-US" i="0" dirty="0"/>
              <a:t>Error metrics: </a:t>
            </a:r>
          </a:p>
          <a:p>
            <a:pPr lvl="2" fontAlgn="auto"/>
            <a:r>
              <a:rPr lang="en-US" i="0" dirty="0"/>
              <a:t>Mean squared error:</a:t>
            </a:r>
          </a:p>
          <a:p>
            <a:pPr lvl="2" fontAlgn="auto"/>
            <a:endParaRPr lang="en-US" i="0" dirty="0"/>
          </a:p>
          <a:p>
            <a:pPr lvl="2" fontAlgn="auto"/>
            <a:r>
              <a:rPr lang="en-US" i="0" dirty="0"/>
              <a:t>Structural similarity index measure:</a:t>
            </a:r>
          </a:p>
          <a:p>
            <a:pPr lvl="2" fontAlgn="auto"/>
            <a:endParaRPr lang="en-US" i="0" dirty="0"/>
          </a:p>
          <a:p>
            <a:pPr lvl="2" fontAlgn="auto"/>
            <a:r>
              <a:rPr lang="en-US" i="0" dirty="0"/>
              <a:t>Peak signal-to-noise ratio: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50C059-A569-5176-000E-DB1414F27B7C}"/>
              </a:ext>
            </a:extLst>
          </p:cNvPr>
          <p:cNvGrpSpPr/>
          <p:nvPr/>
        </p:nvGrpSpPr>
        <p:grpSpPr>
          <a:xfrm>
            <a:off x="-112892" y="6463665"/>
            <a:ext cx="644498" cy="365125"/>
            <a:chOff x="-112892" y="6463665"/>
            <a:chExt cx="644498" cy="365125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6662EC-591D-E499-C478-0F94ACEE1E00}"/>
                </a:ext>
              </a:extLst>
            </p:cNvPr>
            <p:cNvSpPr/>
            <p:nvPr/>
          </p:nvSpPr>
          <p:spPr>
            <a:xfrm>
              <a:off x="70311" y="6505575"/>
              <a:ext cx="278094" cy="281304"/>
            </a:xfrm>
            <a:prstGeom prst="ellipse">
              <a:avLst/>
            </a:prstGeom>
            <a:solidFill>
              <a:srgbClr val="BF5700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Slide Number Placeholder 1">
              <a:extLst>
                <a:ext uri="{FF2B5EF4-FFF2-40B4-BE49-F238E27FC236}">
                  <a16:creationId xmlns:a16="http://schemas.microsoft.com/office/drawing/2014/main" id="{4792AB4E-98CE-2588-2495-9DE195975D6E}"/>
                </a:ext>
              </a:extLst>
            </p:cNvPr>
            <p:cNvSpPr txBox="1">
              <a:spLocks/>
            </p:cNvSpPr>
            <p:nvPr/>
          </p:nvSpPr>
          <p:spPr>
            <a:xfrm>
              <a:off x="-112892" y="6463665"/>
              <a:ext cx="644498" cy="365125"/>
            </a:xfrm>
            <a:prstGeom prst="rect">
              <a:avLst/>
            </a:prstGeom>
          </p:spPr>
          <p:txBody>
            <a:bodyPr anchor="ctr" anchorCtr="0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b="1" i="1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algn="ctr"/>
              <a:fld id="{91AC93D0-C2D6-47AB-8697-41B11969C782}" type="slidenum">
                <a:rPr lang="en-US" sz="1400" i="0" smtClean="0">
                  <a:solidFill>
                    <a:schemeClr val="bg1"/>
                  </a:solidFill>
                  <a:latin typeface="+mn-lt"/>
                </a:rPr>
                <a:pPr algn="ctr"/>
                <a:t>9</a:t>
              </a:fld>
              <a:endParaRPr lang="en-US" sz="1400" i="0" dirty="0">
                <a:solidFill>
                  <a:schemeClr val="bg1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E34D9-243B-0CF9-8FE5-B86D61ACFC16}"/>
                  </a:ext>
                </a:extLst>
              </p:cNvPr>
              <p:cNvSpPr txBox="1"/>
              <p:nvPr/>
            </p:nvSpPr>
            <p:spPr>
              <a:xfrm>
                <a:off x="4850394" y="2951467"/>
                <a:ext cx="5452450" cy="11716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6E34D9-243B-0CF9-8FE5-B86D61ACF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394" y="2951467"/>
                <a:ext cx="5452450" cy="11716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7FA3-CEC2-FE90-2E44-81D00EFD09C7}"/>
                  </a:ext>
                </a:extLst>
              </p:cNvPr>
              <p:cNvSpPr txBox="1"/>
              <p:nvPr/>
            </p:nvSpPr>
            <p:spPr>
              <a:xfrm>
                <a:off x="7029260" y="4343803"/>
                <a:ext cx="5162740" cy="9337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𝑆𝑆𝐼𝑀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A97FA3-CEC2-FE90-2E44-81D00EFD0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260" y="4343803"/>
                <a:ext cx="5162740" cy="933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0372EA-EB22-17E0-6C7E-5134EF180B00}"/>
                  </a:ext>
                </a:extLst>
              </p:cNvPr>
              <p:cNvSpPr txBox="1"/>
              <p:nvPr/>
            </p:nvSpPr>
            <p:spPr>
              <a:xfrm>
                <a:off x="5693572" y="5622819"/>
                <a:ext cx="4031056" cy="9355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=10∙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𝑀𝑆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0372EA-EB22-17E0-6C7E-5134EF180B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572" y="5622819"/>
                <a:ext cx="4031056" cy="9355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7CA835-4263-B83C-5EFB-6C39667B98C2}"/>
                  </a:ext>
                </a:extLst>
              </p:cNvPr>
              <p:cNvSpPr txBox="1"/>
              <p:nvPr/>
            </p:nvSpPr>
            <p:spPr>
              <a:xfrm>
                <a:off x="7576619" y="1831030"/>
                <a:ext cx="3965524" cy="858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𝐶𝑅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𝑙𝑎𝑡𝑒𝑛𝑡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𝑑𝑖𝑚𝑒𝑛𝑠𝑖𝑜𝑛𝑠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𝑑𝑖𝑚𝑒𝑛𝑠𝑖𝑜𝑛𝑠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77CA835-4263-B83C-5EFB-6C39667B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19" y="1831030"/>
                <a:ext cx="3965524" cy="858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95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4">
      <a:dk1>
        <a:sysClr val="windowText" lastClr="000000"/>
      </a:dk1>
      <a:lt1>
        <a:srgbClr val="FFFFFF"/>
      </a:lt1>
      <a:dk2>
        <a:srgbClr val="333F48"/>
      </a:dk2>
      <a:lt2>
        <a:srgbClr val="CCCCCC"/>
      </a:lt2>
      <a:accent1>
        <a:srgbClr val="BF5700"/>
      </a:accent1>
      <a:accent2>
        <a:srgbClr val="005F86"/>
      </a:accent2>
      <a:accent3>
        <a:srgbClr val="00A9B7"/>
      </a:accent3>
      <a:accent4>
        <a:srgbClr val="579D42"/>
      </a:accent4>
      <a:accent5>
        <a:srgbClr val="FFD600"/>
      </a:accent5>
      <a:accent6>
        <a:srgbClr val="9CADB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rnd"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defRPr i="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127263</TotalTime>
  <Words>2516</Words>
  <Application>Microsoft Office PowerPoint</Application>
  <PresentationFormat>Widescreen</PresentationFormat>
  <Paragraphs>368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Times New Roman</vt:lpstr>
      <vt:lpstr>Wingdings</vt:lpstr>
      <vt:lpstr>Custom Design</vt:lpstr>
      <vt:lpstr>PowerPoint Presentation</vt:lpstr>
      <vt:lpstr>Table of Contents</vt:lpstr>
      <vt:lpstr>Introduction and Motivation</vt:lpstr>
      <vt:lpstr>Fiber-Optic Sensing</vt:lpstr>
      <vt:lpstr>Experimental System: Flow Loop Design</vt:lpstr>
      <vt:lpstr>Experimental System: DAS Data Acquisition</vt:lpstr>
      <vt:lpstr>Technical Challenges for In Situ Monitoring</vt:lpstr>
      <vt:lpstr>Dimensionality Reduction Techniques: Overview</vt:lpstr>
      <vt:lpstr>Dimensionality Reduction Techniques:  Methods and Metrics</vt:lpstr>
      <vt:lpstr>Dimensionality Reduction Techniques: SVD</vt:lpstr>
      <vt:lpstr>Dimensionality Reduction Techniques: SVD</vt:lpstr>
      <vt:lpstr>Dimensionality Reduction Techniques: PCA</vt:lpstr>
      <vt:lpstr>Dimensionality Reduction Techniques: PCA</vt:lpstr>
      <vt:lpstr>Dimensionality Reduction Techniques: FFT</vt:lpstr>
      <vt:lpstr>Dimensionality Reduction Techniques: FFT</vt:lpstr>
      <vt:lpstr>Dimensionality Reduction Techniques: DWT</vt:lpstr>
      <vt:lpstr>Dimensionality Reduction Techniques: DWT</vt:lpstr>
      <vt:lpstr>Dimensionality Reduction Techniques: DL-AE</vt:lpstr>
      <vt:lpstr>Dimensionality Reduction Techniques: DL-AE</vt:lpstr>
      <vt:lpstr>Dimensionality Reduction Techniques: DL-AE</vt:lpstr>
      <vt:lpstr>Results and Discussion: Error Metrics</vt:lpstr>
      <vt:lpstr>Results and Discussion: Reconstruction Efficiency</vt:lpstr>
      <vt:lpstr>Results and Discussion: Latent Space Interpretation</vt:lpstr>
      <vt:lpstr>Conclusions and Future Work</vt:lpstr>
      <vt:lpstr>Acknowledgements</vt:lpstr>
      <vt:lpstr>References</vt:lpstr>
      <vt:lpstr>PowerPoint Presentation</vt:lpstr>
      <vt:lpstr>PowerPoint Presentation</vt:lpstr>
      <vt:lpstr>Backup Slides</vt:lpstr>
      <vt:lpstr>Backup Slides</vt:lpstr>
    </vt:vector>
  </TitlesOfParts>
  <Company>UT -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casanovar</dc:creator>
  <cp:lastModifiedBy>Morales, Misael M</cp:lastModifiedBy>
  <cp:revision>2085</cp:revision>
  <cp:lastPrinted>2022-08-11T19:42:38Z</cp:lastPrinted>
  <dcterms:created xsi:type="dcterms:W3CDTF">2005-06-07T21:43:49Z</dcterms:created>
  <dcterms:modified xsi:type="dcterms:W3CDTF">2022-08-12T22:11:41Z</dcterms:modified>
</cp:coreProperties>
</file>